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9"/>
  </p:notesMasterIdLst>
  <p:handoutMasterIdLst>
    <p:handoutMasterId r:id="rId20"/>
  </p:handoutMasterIdLst>
  <p:sldIdLst>
    <p:sldId id="305" r:id="rId4"/>
    <p:sldId id="258" r:id="rId5"/>
    <p:sldId id="324" r:id="rId6"/>
    <p:sldId id="323" r:id="rId7"/>
    <p:sldId id="334" r:id="rId8"/>
    <p:sldId id="335" r:id="rId9"/>
    <p:sldId id="325" r:id="rId10"/>
    <p:sldId id="326" r:id="rId11"/>
    <p:sldId id="327" r:id="rId12"/>
    <p:sldId id="331" r:id="rId13"/>
    <p:sldId id="336" r:id="rId14"/>
    <p:sldId id="333" r:id="rId15"/>
    <p:sldId id="328" r:id="rId16"/>
    <p:sldId id="330" r:id="rId17"/>
    <p:sldId id="337" r:id="rId18"/>
  </p:sldIdLst>
  <p:sldSz cx="9144000" cy="6858000" type="screen4x3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6">
          <p15:clr>
            <a:srgbClr val="A4A3A4"/>
          </p15:clr>
        </p15:guide>
        <p15:guide id="2" orient="horz" pos="2157">
          <p15:clr>
            <a:srgbClr val="A4A3A4"/>
          </p15:clr>
        </p15:guide>
        <p15:guide id="3" orient="horz" pos="4007">
          <p15:clr>
            <a:srgbClr val="A4A3A4"/>
          </p15:clr>
        </p15:guide>
        <p15:guide id="4" orient="horz" pos="922">
          <p15:clr>
            <a:srgbClr val="A4A3A4"/>
          </p15:clr>
        </p15:guide>
        <p15:guide id="5" orient="horz" pos="305">
          <p15:clr>
            <a:srgbClr val="A4A3A4"/>
          </p15:clr>
        </p15:guide>
        <p15:guide id="6" orient="horz" pos="3393">
          <p15:clr>
            <a:srgbClr val="A4A3A4"/>
          </p15:clr>
        </p15:guide>
        <p15:guide id="7" orient="horz" pos="821">
          <p15:clr>
            <a:srgbClr val="A4A3A4"/>
          </p15:clr>
        </p15:guide>
        <p15:guide id="8" orient="horz" pos="4227">
          <p15:clr>
            <a:srgbClr val="A4A3A4"/>
          </p15:clr>
        </p15:guide>
        <p15:guide id="9" orient="horz" pos="3715">
          <p15:clr>
            <a:srgbClr val="A4A3A4"/>
          </p15:clr>
        </p15:guide>
        <p15:guide id="10" orient="horz" pos="1537">
          <p15:clr>
            <a:srgbClr val="A4A3A4"/>
          </p15:clr>
        </p15:guide>
        <p15:guide id="11" orient="horz" pos="103">
          <p15:clr>
            <a:srgbClr val="A4A3A4"/>
          </p15:clr>
        </p15:guide>
        <p15:guide id="12" pos="2026">
          <p15:clr>
            <a:srgbClr val="A4A3A4"/>
          </p15:clr>
        </p15:guide>
        <p15:guide id="13" pos="300">
          <p15:clr>
            <a:srgbClr val="A4A3A4"/>
          </p15:clr>
        </p15:guide>
        <p15:guide id="14" pos="5478">
          <p15:clr>
            <a:srgbClr val="A4A3A4"/>
          </p15:clr>
        </p15:guide>
        <p15:guide id="15" pos="3761">
          <p15:clr>
            <a:srgbClr val="A4A3A4"/>
          </p15:clr>
        </p15:guide>
        <p15:guide id="16" pos="1159">
          <p15:clr>
            <a:srgbClr val="A4A3A4"/>
          </p15:clr>
        </p15:guide>
        <p15:guide id="17" pos="2887">
          <p15:clr>
            <a:srgbClr val="A4A3A4"/>
          </p15:clr>
        </p15:guide>
        <p15:guide id="18" pos="4615">
          <p15:clr>
            <a:srgbClr val="A4A3A4"/>
          </p15:clr>
        </p15:guide>
        <p15:guide id="19" pos="100">
          <p15:clr>
            <a:srgbClr val="A4A3A4"/>
          </p15:clr>
        </p15:guide>
        <p15:guide id="20" pos="56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E5B6"/>
    <a:srgbClr val="9DB965"/>
    <a:srgbClr val="EFCF75"/>
    <a:srgbClr val="035938"/>
    <a:srgbClr val="FDF2DA"/>
    <a:srgbClr val="E1D984"/>
    <a:srgbClr val="9EF00A"/>
    <a:srgbClr val="7DF109"/>
    <a:srgbClr val="B1D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09358-F4AB-B344-994D-87691774E80A}" v="2467" dt="2018-05-15T17:15:57.780"/>
    <p1510:client id="{E8D28A11-B7E2-7E40-A2FB-CF9DE7712078}" v="11" dt="2018-05-18T13:14:13.554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8"/>
    <p:restoredTop sz="94599"/>
  </p:normalViewPr>
  <p:slideViewPr>
    <p:cSldViewPr snapToGrid="0">
      <p:cViewPr varScale="1">
        <p:scale>
          <a:sx n="101" d="100"/>
          <a:sy n="101" d="100"/>
        </p:scale>
        <p:origin x="864" y="192"/>
      </p:cViewPr>
      <p:guideLst>
        <p:guide orient="horz" pos="2776"/>
        <p:guide orient="horz" pos="2157"/>
        <p:guide orient="horz" pos="4007"/>
        <p:guide orient="horz" pos="922"/>
        <p:guide orient="horz" pos="305"/>
        <p:guide orient="horz" pos="3393"/>
        <p:guide orient="horz" pos="821"/>
        <p:guide orient="horz" pos="4227"/>
        <p:guide orient="horz" pos="3715"/>
        <p:guide orient="horz" pos="1537"/>
        <p:guide orient="horz" pos="103"/>
        <p:guide pos="2026"/>
        <p:guide pos="300"/>
        <p:guide pos="5478"/>
        <p:guide pos="3761"/>
        <p:guide pos="1159"/>
        <p:guide pos="2887"/>
        <p:guide pos="4615"/>
        <p:guide pos="100"/>
        <p:guide pos="56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50798"/>
            <a:ext cx="3011699" cy="461804"/>
          </a:xfrm>
          <a:prstGeom prst="rect">
            <a:avLst/>
          </a:prstGeom>
        </p:spPr>
        <p:txBody>
          <a:bodyPr vert="horz" lIns="92490" tIns="46245" rIns="92490" bIns="46245" rtlCol="0" anchor="b"/>
          <a:lstStyle>
            <a:lvl1pPr algn="l">
              <a:defRPr sz="1200"/>
            </a:lvl1pPr>
          </a:lstStyle>
          <a:p>
            <a:endParaRPr lang="en-US" sz="1400" b="1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0" tIns="46245" rIns="92490" bIns="46245" rtlCol="0" anchor="b"/>
          <a:lstStyle>
            <a:lvl1pPr algn="l">
              <a:defRPr sz="1200"/>
            </a:lvl1pPr>
          </a:lstStyle>
          <a:p>
            <a:endParaRPr lang="en-US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490" tIns="46245" rIns="92490" bIns="46245" rtlCol="0" anchor="b"/>
          <a:lstStyle>
            <a:lvl1pPr algn="r">
              <a:defRPr sz="1200"/>
            </a:lvl1pPr>
          </a:lstStyle>
          <a:p>
            <a:fld id="{AE981EAC-7117-4320-A507-AC57E1C730E2}" type="slidenum">
              <a:rPr lang="en-US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‹#›</a:t>
            </a:fld>
            <a:endParaRPr lang="en-US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21526" y="158498"/>
            <a:ext cx="1083297" cy="343218"/>
            <a:chOff x="-5748338" y="-3163888"/>
            <a:chExt cx="2157413" cy="685800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3380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0" tIns="46245" rIns="92490" bIns="4624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0" tIns="46245" rIns="92490" bIns="4624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0" tIns="46245" rIns="92490" bIns="46245" rtlCol="0" anchor="b"/>
          <a:lstStyle>
            <a:lvl1pPr algn="l">
              <a:defRPr sz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490" tIns="46245" rIns="92490" bIns="46245" rtlCol="0" anchor="b"/>
          <a:lstStyle>
            <a:lvl1pPr algn="r">
              <a:defRPr sz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D8DBEA8-B327-416A-897B-0B735F3E3C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50798"/>
            <a:ext cx="3011699" cy="461804"/>
          </a:xfrm>
          <a:prstGeom prst="rect">
            <a:avLst/>
          </a:prstGeom>
        </p:spPr>
        <p:txBody>
          <a:bodyPr vert="horz" lIns="92490" tIns="46245" rIns="92490" bIns="46245" rtlCol="0" anchor="b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 sz="1400" b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21526" y="158498"/>
            <a:ext cx="1083297" cy="343218"/>
            <a:chOff x="-5748338" y="-3163888"/>
            <a:chExt cx="2157413" cy="685800"/>
          </a:xfrm>
        </p:grpSpPr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393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Verdana" panose="020B0604030504040204" pitchFamily="34" charset="0"/>
        <a:ea typeface="Verdana" panose="020B0604030504040204" pitchFamily="34" charset="0"/>
        <a:cs typeface="Verdana" panose="020B0604030504040204" pitchFamily="34" charset="0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Verdana" panose="020B0604030504040204" pitchFamily="34" charset="0"/>
        <a:ea typeface="Verdana" panose="020B0604030504040204" pitchFamily="34" charset="0"/>
        <a:cs typeface="Verdana" panose="020B0604030504040204" pitchFamily="34" charset="0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Verdana" panose="020B0604030504040204" pitchFamily="34" charset="0"/>
        <a:ea typeface="Verdana" panose="020B0604030504040204" pitchFamily="34" charset="0"/>
        <a:cs typeface="Verdana" panose="020B0604030504040204" pitchFamily="34" charset="0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Verdana" panose="020B0604030504040204" pitchFamily="34" charset="0"/>
        <a:ea typeface="Verdana" panose="020B0604030504040204" pitchFamily="34" charset="0"/>
        <a:cs typeface="Verdana" panose="020B0604030504040204" pitchFamily="34" charset="0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Verdana" panose="020B0604030504040204" pitchFamily="34" charset="0"/>
        <a:ea typeface="Verdana" panose="020B0604030504040204" pitchFamily="34" charset="0"/>
        <a:cs typeface="Verdana" panose="020B060403050404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DBEA8-B327-416A-897B-0B735F3E3C7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21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DBEA8-B327-416A-897B-0B735F3E3C7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3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F4B98-2B02-42C8-81CE-C988B4EB66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80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 userDrawn="1"/>
        </p:nvSpPr>
        <p:spPr>
          <a:xfrm>
            <a:off x="98474" y="98474"/>
            <a:ext cx="1427114" cy="136520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 userDrawn="1"/>
        </p:nvSpPr>
        <p:spPr>
          <a:xfrm>
            <a:off x="1525588" y="106680"/>
            <a:ext cx="3070226" cy="283654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4592664" y="98474"/>
            <a:ext cx="4444656" cy="1369169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 userDrawn="1"/>
        </p:nvSpPr>
        <p:spPr>
          <a:xfrm>
            <a:off x="4598002" y="1471612"/>
            <a:ext cx="3045812" cy="294322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 userDrawn="1"/>
        </p:nvSpPr>
        <p:spPr>
          <a:xfrm>
            <a:off x="7643814" y="1471612"/>
            <a:ext cx="1422996" cy="294322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1525588" y="2943225"/>
            <a:ext cx="3070226" cy="1470819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 userDrawn="1"/>
        </p:nvSpPr>
        <p:spPr>
          <a:xfrm flipH="1">
            <a:off x="98474" y="1474787"/>
            <a:ext cx="1427114" cy="2939257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-4127" y="2001"/>
            <a:ext cx="9132887" cy="4422776"/>
            <a:chOff x="-4127" y="2001"/>
            <a:chExt cx="9132887" cy="4422776"/>
          </a:xfrm>
        </p:grpSpPr>
        <p:sp>
          <p:nvSpPr>
            <p:cNvPr id="58" name="Line 6"/>
            <p:cNvSpPr>
              <a:spLocks noChangeShapeType="1"/>
            </p:cNvSpPr>
            <p:nvPr userDrawn="1"/>
          </p:nvSpPr>
          <p:spPr bwMode="auto">
            <a:xfrm>
              <a:off x="4595813" y="1471612"/>
              <a:ext cx="4426267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7"/>
            <p:cNvSpPr>
              <a:spLocks noChangeShapeType="1"/>
            </p:cNvSpPr>
            <p:nvPr userDrawn="1"/>
          </p:nvSpPr>
          <p:spPr bwMode="auto">
            <a:xfrm flipV="1">
              <a:off x="7643813" y="1471612"/>
              <a:ext cx="0" cy="294322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8"/>
            <p:cNvSpPr>
              <a:spLocks noChangeShapeType="1"/>
            </p:cNvSpPr>
            <p:nvPr userDrawn="1"/>
          </p:nvSpPr>
          <p:spPr bwMode="auto">
            <a:xfrm>
              <a:off x="11113" y="1471612"/>
              <a:ext cx="1514475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9"/>
            <p:cNvSpPr>
              <a:spLocks noChangeShapeType="1"/>
            </p:cNvSpPr>
            <p:nvPr userDrawn="1"/>
          </p:nvSpPr>
          <p:spPr bwMode="auto">
            <a:xfrm flipV="1">
              <a:off x="4595813" y="2001"/>
              <a:ext cx="0" cy="442277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10"/>
            <p:cNvSpPr>
              <a:spLocks noChangeShapeType="1"/>
            </p:cNvSpPr>
            <p:nvPr userDrawn="1"/>
          </p:nvSpPr>
          <p:spPr bwMode="auto">
            <a:xfrm>
              <a:off x="1525588" y="2001"/>
              <a:ext cx="0" cy="4422776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11"/>
            <p:cNvSpPr>
              <a:spLocks noChangeShapeType="1"/>
            </p:cNvSpPr>
            <p:nvPr userDrawn="1"/>
          </p:nvSpPr>
          <p:spPr bwMode="auto">
            <a:xfrm>
              <a:off x="-4127" y="4414838"/>
              <a:ext cx="9132887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12"/>
            <p:cNvSpPr>
              <a:spLocks noChangeShapeType="1"/>
            </p:cNvSpPr>
            <p:nvPr userDrawn="1"/>
          </p:nvSpPr>
          <p:spPr bwMode="auto">
            <a:xfrm flipH="1">
              <a:off x="1525588" y="2938463"/>
              <a:ext cx="3070225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33" name="Rectangle 1032"/>
          <p:cNvSpPr/>
          <p:nvPr userDrawn="1"/>
        </p:nvSpPr>
        <p:spPr>
          <a:xfrm>
            <a:off x="0" y="4433889"/>
            <a:ext cx="9144000" cy="2424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476251" y="4433888"/>
            <a:ext cx="6671310" cy="131069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600" cap="none" baseline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6251" y="5776862"/>
            <a:ext cx="6656070" cy="775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b="0" kern="1200" cap="none" spc="50" baseline="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  <p:grpSp>
        <p:nvGrpSpPr>
          <p:cNvPr id="275" name="Group 274"/>
          <p:cNvGrpSpPr/>
          <p:nvPr userDrawn="1"/>
        </p:nvGrpSpPr>
        <p:grpSpPr>
          <a:xfrm>
            <a:off x="7270377" y="6073943"/>
            <a:ext cx="1632143" cy="518825"/>
            <a:chOff x="-5748338" y="-3163888"/>
            <a:chExt cx="2157413" cy="685800"/>
          </a:xfrm>
        </p:grpSpPr>
        <p:sp>
          <p:nvSpPr>
            <p:cNvPr id="276" name="Freeform 6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7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8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9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0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1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2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3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4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5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6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7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8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9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0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1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2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3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4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5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6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7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8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9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6"/>
          <p:cNvSpPr>
            <a:spLocks noEditPoints="1"/>
          </p:cNvSpPr>
          <p:nvPr userDrawn="1"/>
        </p:nvSpPr>
        <p:spPr bwMode="auto">
          <a:xfrm>
            <a:off x="311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121024" y="94129"/>
            <a:ext cx="8928847" cy="665629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482600"/>
            <a:ext cx="8210550" cy="9673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583773" y="1752600"/>
            <a:ext cx="4098216" cy="416242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lIns="182880" tIns="457200" rIns="18288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2800" cap="none" baseline="0">
                <a:solidFill>
                  <a:schemeClr val="tx2"/>
                </a:solidFill>
              </a:defRPr>
            </a:lvl1pPr>
            <a:lvl2pPr marL="603504" indent="-310896">
              <a:buClr>
                <a:schemeClr val="bg2"/>
              </a:buClr>
              <a:buFont typeface="Courier New" panose="02070309020205020404" pitchFamily="49" charset="0"/>
              <a:buChar char="­"/>
              <a:defRPr sz="2400"/>
            </a:lvl2pPr>
            <a:lvl3pPr marL="832104" indent="-210312">
              <a:buClr>
                <a:schemeClr val="bg2"/>
              </a:buClr>
              <a:buFont typeface="Arial" panose="020B0604020202020204" pitchFamily="34" charset="0"/>
              <a:buChar char="•"/>
              <a:defRPr sz="2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/>
          <p:cNvSpPr>
            <a:spLocks noEditPoints="1"/>
          </p:cNvSpPr>
          <p:nvPr userDrawn="1"/>
        </p:nvSpPr>
        <p:spPr bwMode="auto">
          <a:xfrm>
            <a:off x="623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rgbClr val="F5E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 flipH="1">
            <a:off x="84666" y="121024"/>
            <a:ext cx="8966199" cy="6629399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1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482600"/>
            <a:ext cx="5558790" cy="9673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76250" y="1752600"/>
            <a:ext cx="4098216" cy="416242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lIns="182880" tIns="457200" rIns="18288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2800" cap="none" baseline="0">
                <a:solidFill>
                  <a:schemeClr val="tx2"/>
                </a:solidFill>
              </a:defRPr>
            </a:lvl1pPr>
            <a:lvl2pPr marL="603504" indent="-310896">
              <a:buClr>
                <a:schemeClr val="bg2"/>
              </a:buClr>
              <a:buFont typeface="Courier New" panose="02070309020205020404" pitchFamily="49" charset="0"/>
              <a:buChar char="­"/>
              <a:defRPr sz="2400">
                <a:solidFill>
                  <a:schemeClr val="tx2"/>
                </a:solidFill>
              </a:defRPr>
            </a:lvl2pPr>
            <a:lvl3pPr marL="832104" indent="-210312">
              <a:buClr>
                <a:schemeClr val="bg2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2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/>
          <p:cNvSpPr>
            <a:spLocks noEditPoints="1"/>
          </p:cNvSpPr>
          <p:nvPr userDrawn="1"/>
        </p:nvSpPr>
        <p:spPr bwMode="auto">
          <a:xfrm>
            <a:off x="623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rgbClr val="F5E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1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76200" y="76200"/>
            <a:ext cx="8983133" cy="66802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482600"/>
            <a:ext cx="8210550" cy="9673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583773" y="1752600"/>
            <a:ext cx="4098216" cy="416242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lIns="182880" tIns="457200" rIns="18288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2800" cap="none" baseline="0">
                <a:solidFill>
                  <a:schemeClr val="tx2"/>
                </a:solidFill>
              </a:defRPr>
            </a:lvl1pPr>
            <a:lvl2pPr marL="603504" indent="-310896">
              <a:buClr>
                <a:schemeClr val="bg2"/>
              </a:buClr>
              <a:buFont typeface="Courier New" panose="02070309020205020404" pitchFamily="49" charset="0"/>
              <a:buChar char="­"/>
              <a:defRPr sz="2400">
                <a:solidFill>
                  <a:schemeClr val="tx2"/>
                </a:solidFill>
              </a:defRPr>
            </a:lvl2pPr>
            <a:lvl3pPr marL="832104" indent="-210312">
              <a:buClr>
                <a:schemeClr val="bg2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2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6"/>
          <p:cNvSpPr>
            <a:spLocks noEditPoints="1"/>
          </p:cNvSpPr>
          <p:nvPr userDrawn="1"/>
        </p:nvSpPr>
        <p:spPr bwMode="auto">
          <a:xfrm>
            <a:off x="623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rgbClr val="F5E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76250" y="482600"/>
            <a:ext cx="5039333" cy="9673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5970588" y="0"/>
            <a:ext cx="303212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idx="11" hasCustomPrompt="1"/>
          </p:nvPr>
        </p:nvSpPr>
        <p:spPr>
          <a:xfrm>
            <a:off x="6254885" y="1462088"/>
            <a:ext cx="2441440" cy="4429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800"/>
              </a:spcBef>
              <a:buNone/>
              <a:defRPr sz="2400" i="1">
                <a:solidFill>
                  <a:schemeClr val="bg1"/>
                </a:solidFill>
              </a:defRPr>
            </a:lvl1pPr>
            <a:lvl2pPr marL="283464" indent="-2857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2000" kern="1200" spc="-5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03504" indent="-310896">
              <a:spcBef>
                <a:spcPts val="500"/>
              </a:spcBef>
              <a:buClr>
                <a:schemeClr val="bg1"/>
              </a:buClr>
              <a:buFont typeface="Courier New" panose="02070309020205020404" pitchFamily="49" charset="0"/>
              <a:buChar char="­"/>
              <a:defRPr sz="1800">
                <a:solidFill>
                  <a:schemeClr val="bg1"/>
                </a:solidFill>
              </a:defRPr>
            </a:lvl3pPr>
            <a:lvl4pPr marL="832104" indent="-210312"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4pPr>
            <a:lvl5pPr marL="1069848" indent="-237744">
              <a:buClr>
                <a:schemeClr val="bg1"/>
              </a:buClr>
              <a:buFont typeface="Courier New" panose="02070309020205020404" pitchFamily="49" charset="0"/>
              <a:buChar char="­"/>
              <a:defRPr i="1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i="1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i="1"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sidebar callout</a:t>
            </a:r>
          </a:p>
        </p:txBody>
      </p:sp>
      <p:sp>
        <p:nvSpPr>
          <p:cNvPr id="34" name="Slide Number Placeholder 48"/>
          <p:cNvSpPr>
            <a:spLocks noGrp="1"/>
          </p:cNvSpPr>
          <p:nvPr>
            <p:ph type="sldNum" sz="quarter" idx="10"/>
          </p:nvPr>
        </p:nvSpPr>
        <p:spPr>
          <a:xfrm>
            <a:off x="7194129" y="6219372"/>
            <a:ext cx="306388" cy="4667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62" name="Straight Connector 61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6250" y="1463674"/>
            <a:ext cx="5039333" cy="491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02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482600"/>
            <a:ext cx="8220075" cy="967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433888"/>
            <a:ext cx="9144000" cy="227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2"/>
          <p:cNvSpPr>
            <a:spLocks noGrp="1"/>
          </p:cNvSpPr>
          <p:nvPr>
            <p:ph idx="11" hasCustomPrompt="1"/>
          </p:nvPr>
        </p:nvSpPr>
        <p:spPr>
          <a:xfrm>
            <a:off x="476250" y="4698460"/>
            <a:ext cx="8220075" cy="14494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800"/>
              </a:spcBef>
              <a:buNone/>
              <a:defRPr sz="2400" i="1">
                <a:solidFill>
                  <a:schemeClr val="bg1"/>
                </a:solidFill>
              </a:defRPr>
            </a:lvl1pPr>
            <a:lvl2pPr marL="283464" indent="-283464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2000" kern="1200" spc="-5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03504" indent="-310896">
              <a:spcBef>
                <a:spcPts val="500"/>
              </a:spcBef>
              <a:buClr>
                <a:schemeClr val="bg1"/>
              </a:buClr>
              <a:buFont typeface="Courier New" panose="02070309020205020404" pitchFamily="49" charset="0"/>
              <a:buChar char="­"/>
              <a:defRPr>
                <a:solidFill>
                  <a:schemeClr val="bg1"/>
                </a:solidFill>
              </a:defRPr>
            </a:lvl3pPr>
            <a:lvl4pPr marL="832104" indent="-210312"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69848" indent="-237744">
              <a:spcBef>
                <a:spcPts val="400"/>
              </a:spcBef>
              <a:buClr>
                <a:schemeClr val="bg1"/>
              </a:buClr>
              <a:buFont typeface="Courier New" panose="02070309020205020404" pitchFamily="49" charset="0"/>
              <a:buChar char="­"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sidebar callout</a:t>
            </a:r>
          </a:p>
        </p:txBody>
      </p:sp>
      <p:sp>
        <p:nvSpPr>
          <p:cNvPr id="60" name="Slide Number Placeholder 48"/>
          <p:cNvSpPr>
            <a:spLocks noGrp="1"/>
          </p:cNvSpPr>
          <p:nvPr>
            <p:ph type="sldNum" sz="quarter" idx="10"/>
          </p:nvPr>
        </p:nvSpPr>
        <p:spPr>
          <a:xfrm>
            <a:off x="7194129" y="6219372"/>
            <a:ext cx="306388" cy="4667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1" name="Group 60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6" name="Straight Connector 85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6250" y="1463675"/>
            <a:ext cx="8220075" cy="29702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071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0"/>
          </p:nvPr>
        </p:nvSpPr>
        <p:spPr>
          <a:xfrm>
            <a:off x="7194129" y="6219372"/>
            <a:ext cx="306388" cy="4667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62088"/>
            <a:ext cx="4583113" cy="5222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457200" indent="0">
              <a:lnSpc>
                <a:spcPct val="100000"/>
              </a:lnSpc>
              <a:spcBef>
                <a:spcPts val="0"/>
              </a:spcBef>
              <a:buNone/>
              <a:defRPr lang="en-US" baseline="0" dirty="0" smtClean="0">
                <a:solidFill>
                  <a:schemeClr val="bg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457200" lvl="0"/>
            <a:r>
              <a:rPr lang="en-US"/>
              <a:t>Click to add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76250" y="6219372"/>
            <a:ext cx="5494338" cy="46634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000" b="0" i="1" dirty="0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Insert source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6250" y="2195513"/>
            <a:ext cx="8220075" cy="3702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 userDrawn="1"/>
        </p:nvSpPr>
        <p:spPr>
          <a:xfrm>
            <a:off x="311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>
            <a:off x="1506070" y="4796118"/>
            <a:ext cx="4589929" cy="200261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 userDrawn="1"/>
        </p:nvSpPr>
        <p:spPr>
          <a:xfrm>
            <a:off x="59267" y="2734235"/>
            <a:ext cx="1455768" cy="4056032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 userDrawn="1"/>
        </p:nvSpPr>
        <p:spPr>
          <a:xfrm>
            <a:off x="6104965" y="1370177"/>
            <a:ext cx="2962835" cy="541162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 userDrawn="1"/>
        </p:nvSpPr>
        <p:spPr>
          <a:xfrm>
            <a:off x="67733" y="67732"/>
            <a:ext cx="2971302" cy="2675467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 userDrawn="1"/>
        </p:nvSpPr>
        <p:spPr>
          <a:xfrm>
            <a:off x="3036700" y="0"/>
            <a:ext cx="3039035" cy="27432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 userDrawn="1"/>
        </p:nvSpPr>
        <p:spPr>
          <a:xfrm>
            <a:off x="6104966" y="67732"/>
            <a:ext cx="2954368" cy="1315257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027" y="-1"/>
            <a:ext cx="9051894" cy="6840539"/>
            <a:chOff x="7938" y="-1"/>
            <a:chExt cx="9051894" cy="6840539"/>
          </a:xfrm>
        </p:grpSpPr>
        <p:sp>
          <p:nvSpPr>
            <p:cNvPr id="12" name="Line 6"/>
            <p:cNvSpPr>
              <a:spLocks noChangeShapeType="1"/>
            </p:cNvSpPr>
            <p:nvPr userDrawn="1"/>
          </p:nvSpPr>
          <p:spPr bwMode="auto">
            <a:xfrm>
              <a:off x="7938" y="2732087"/>
              <a:ext cx="6096000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7"/>
            <p:cNvSpPr>
              <a:spLocks noChangeShapeType="1"/>
            </p:cNvSpPr>
            <p:nvPr userDrawn="1"/>
          </p:nvSpPr>
          <p:spPr bwMode="auto">
            <a:xfrm>
              <a:off x="6097588" y="11112"/>
              <a:ext cx="0" cy="6753755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8"/>
            <p:cNvSpPr>
              <a:spLocks noChangeShapeType="1"/>
            </p:cNvSpPr>
            <p:nvPr userDrawn="1"/>
          </p:nvSpPr>
          <p:spPr bwMode="auto">
            <a:xfrm flipH="1">
              <a:off x="6097588" y="1376362"/>
              <a:ext cx="2962244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9"/>
            <p:cNvSpPr>
              <a:spLocks noChangeShapeType="1"/>
            </p:cNvSpPr>
            <p:nvPr userDrawn="1"/>
          </p:nvSpPr>
          <p:spPr bwMode="auto">
            <a:xfrm>
              <a:off x="3043238" y="-1"/>
              <a:ext cx="0" cy="2751137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0"/>
            <p:cNvSpPr>
              <a:spLocks noChangeShapeType="1"/>
            </p:cNvSpPr>
            <p:nvPr userDrawn="1"/>
          </p:nvSpPr>
          <p:spPr bwMode="auto">
            <a:xfrm>
              <a:off x="1525588" y="2732087"/>
              <a:ext cx="0" cy="410845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6"/>
            <p:cNvSpPr>
              <a:spLocks noChangeShapeType="1"/>
            </p:cNvSpPr>
            <p:nvPr userDrawn="1"/>
          </p:nvSpPr>
          <p:spPr bwMode="auto">
            <a:xfrm>
              <a:off x="1515036" y="4785005"/>
              <a:ext cx="4588902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Slide Number Placeholder 48"/>
          <p:cNvSpPr>
            <a:spLocks noGrp="1"/>
          </p:cNvSpPr>
          <p:nvPr>
            <p:ph type="sldNum" sz="quarter" idx="10"/>
          </p:nvPr>
        </p:nvSpPr>
        <p:spPr>
          <a:xfrm>
            <a:off x="7194129" y="6219372"/>
            <a:ext cx="306388" cy="4667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0" name="Straight Connector 99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itle 1"/>
          <p:cNvSpPr>
            <a:spLocks noGrp="1"/>
          </p:cNvSpPr>
          <p:nvPr>
            <p:ph type="ctrTitle"/>
          </p:nvPr>
        </p:nvSpPr>
        <p:spPr>
          <a:xfrm>
            <a:off x="1730189" y="2725271"/>
            <a:ext cx="4240400" cy="2061120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3600" cap="none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" name="Freeform 6"/>
          <p:cNvSpPr>
            <a:spLocks noEditPoints="1"/>
          </p:cNvSpPr>
          <p:nvPr userDrawn="1"/>
        </p:nvSpPr>
        <p:spPr bwMode="auto">
          <a:xfrm>
            <a:off x="2148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 userDrawn="1"/>
        </p:nvSpPr>
        <p:spPr>
          <a:xfrm>
            <a:off x="311" y="3640667"/>
            <a:ext cx="9144000" cy="32173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75304" y="86061"/>
            <a:ext cx="8994014" cy="66858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1825143" y="484188"/>
            <a:ext cx="5494337" cy="2509639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000" cap="none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38919" y="3636579"/>
            <a:ext cx="4066784" cy="69768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spc="1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style</a:t>
            </a:r>
          </a:p>
        </p:txBody>
      </p:sp>
      <p:sp>
        <p:nvSpPr>
          <p:cNvPr id="49" name="Freeform 6"/>
          <p:cNvSpPr>
            <a:spLocks noEditPoints="1"/>
          </p:cNvSpPr>
          <p:nvPr userDrawn="1"/>
        </p:nvSpPr>
        <p:spPr bwMode="auto">
          <a:xfrm>
            <a:off x="311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3" name="Group 32"/>
          <p:cNvGrpSpPr>
            <a:grpSpLocks noChangeAspect="1"/>
          </p:cNvGrpSpPr>
          <p:nvPr userDrawn="1"/>
        </p:nvGrpSpPr>
        <p:grpSpPr>
          <a:xfrm>
            <a:off x="3783431" y="5274027"/>
            <a:ext cx="1636776" cy="520298"/>
            <a:chOff x="-5748338" y="-3163888"/>
            <a:chExt cx="2157413" cy="685800"/>
          </a:xfrm>
        </p:grpSpPr>
        <p:sp>
          <p:nvSpPr>
            <p:cNvPr id="36" name="Freeform 6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2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3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4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7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2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61" name="Straight Connector 60"/>
          <p:cNvCxnSpPr/>
          <p:nvPr userDrawn="1"/>
        </p:nvCxnSpPr>
        <p:spPr>
          <a:xfrm flipH="1" flipV="1">
            <a:off x="3429311" y="3224376"/>
            <a:ext cx="2286000" cy="1424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2028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0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stCxn id="2" idx="2"/>
          </p:cNvCxnSpPr>
          <p:nvPr userDrawn="1"/>
        </p:nvCxnSpPr>
        <p:spPr>
          <a:xfrm>
            <a:off x="4581525" y="1449912"/>
            <a:ext cx="1588" cy="446511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6250" y="1463675"/>
            <a:ext cx="4041648" cy="4433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654677" y="1463675"/>
            <a:ext cx="4041648" cy="4433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3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_Grow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5"/>
          <p:cNvSpPr>
            <a:spLocks noChangeArrowheads="1"/>
          </p:cNvSpPr>
          <p:nvPr userDrawn="1"/>
        </p:nvSpPr>
        <p:spPr bwMode="auto">
          <a:xfrm>
            <a:off x="19431" y="24195"/>
            <a:ext cx="1380744" cy="275234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879"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13"/>
          <p:cNvSpPr>
            <a:spLocks noChangeArrowheads="1"/>
          </p:cNvSpPr>
          <p:nvPr userDrawn="1"/>
        </p:nvSpPr>
        <p:spPr bwMode="auto">
          <a:xfrm flipH="1">
            <a:off x="18288" y="2776538"/>
            <a:ext cx="3867912" cy="405993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14"/>
          <p:cNvSpPr>
            <a:spLocks noChangeArrowheads="1"/>
          </p:cNvSpPr>
          <p:nvPr userDrawn="1"/>
        </p:nvSpPr>
        <p:spPr bwMode="auto">
          <a:xfrm>
            <a:off x="1400175" y="24195"/>
            <a:ext cx="2486025" cy="275234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4312"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7"/>
          <p:cNvSpPr>
            <a:spLocks noEditPoints="1"/>
          </p:cNvSpPr>
          <p:nvPr userDrawn="1"/>
        </p:nvSpPr>
        <p:spPr bwMode="auto">
          <a:xfrm>
            <a:off x="-529" y="-529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2446 w 5760"/>
              <a:gd name="T3" fmla="*/ 96 h 4320"/>
              <a:gd name="T4" fmla="*/ 2446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0 h 4320"/>
              <a:gd name="T12" fmla="*/ 0 w 5760"/>
              <a:gd name="T13" fmla="*/ 4320 h 4320"/>
              <a:gd name="T14" fmla="*/ 2446 w 5760"/>
              <a:gd name="T15" fmla="*/ 4320 h 4320"/>
              <a:gd name="T16" fmla="*/ 5760 w 5760"/>
              <a:gd name="T17" fmla="*/ 4320 h 4320"/>
              <a:gd name="T18" fmla="*/ 5760 w 5760"/>
              <a:gd name="T19" fmla="*/ 0 h 4320"/>
              <a:gd name="T20" fmla="*/ 0 w 5760"/>
              <a:gd name="T2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2446" y="96"/>
                </a:lnTo>
                <a:lnTo>
                  <a:pt x="2446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0"/>
                </a:moveTo>
                <a:lnTo>
                  <a:pt x="0" y="4320"/>
                </a:lnTo>
                <a:lnTo>
                  <a:pt x="2446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41260" y="482600"/>
            <a:ext cx="4445539" cy="967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3" name="Freeform 6"/>
          <p:cNvSpPr>
            <a:spLocks noEditPoints="1"/>
          </p:cNvSpPr>
          <p:nvPr userDrawn="1"/>
        </p:nvSpPr>
        <p:spPr bwMode="auto">
          <a:xfrm>
            <a:off x="623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rgbClr val="F5E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7" name="Straight Connector 86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41260" y="1463675"/>
            <a:ext cx="4443984" cy="4433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226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_Grow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/>
          <p:cNvSpPr>
            <a:spLocks noChangeArrowheads="1"/>
          </p:cNvSpPr>
          <p:nvPr userDrawn="1"/>
        </p:nvSpPr>
        <p:spPr bwMode="auto">
          <a:xfrm>
            <a:off x="5243207" y="21526"/>
            <a:ext cx="3789582" cy="405993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14"/>
          <p:cNvSpPr>
            <a:spLocks noChangeArrowheads="1"/>
          </p:cNvSpPr>
          <p:nvPr userDrawn="1"/>
        </p:nvSpPr>
        <p:spPr bwMode="auto">
          <a:xfrm>
            <a:off x="6507196" y="4081462"/>
            <a:ext cx="2550307" cy="2761488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4801"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15"/>
          <p:cNvSpPr>
            <a:spLocks noChangeArrowheads="1"/>
          </p:cNvSpPr>
          <p:nvPr userDrawn="1"/>
        </p:nvSpPr>
        <p:spPr bwMode="auto">
          <a:xfrm>
            <a:off x="5243206" y="4081462"/>
            <a:ext cx="1263989" cy="2761488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482600"/>
            <a:ext cx="4445539" cy="967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3" name="Freeform 6"/>
          <p:cNvSpPr>
            <a:spLocks noEditPoints="1"/>
          </p:cNvSpPr>
          <p:nvPr userDrawn="1"/>
        </p:nvSpPr>
        <p:spPr bwMode="auto">
          <a:xfrm>
            <a:off x="623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rgbClr val="F5E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7" name="Straight Connector 86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76250" y="1463675"/>
            <a:ext cx="4445539" cy="4433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87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_Consu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5"/>
          <p:cNvSpPr>
            <a:spLocks noChangeArrowheads="1"/>
          </p:cNvSpPr>
          <p:nvPr userDrawn="1"/>
        </p:nvSpPr>
        <p:spPr bwMode="auto">
          <a:xfrm>
            <a:off x="19431" y="24195"/>
            <a:ext cx="1380744" cy="275234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13"/>
          <p:cNvSpPr>
            <a:spLocks noChangeArrowheads="1"/>
          </p:cNvSpPr>
          <p:nvPr userDrawn="1"/>
        </p:nvSpPr>
        <p:spPr bwMode="auto">
          <a:xfrm>
            <a:off x="18288" y="2776538"/>
            <a:ext cx="3867912" cy="405993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14"/>
          <p:cNvSpPr>
            <a:spLocks noChangeArrowheads="1"/>
          </p:cNvSpPr>
          <p:nvPr userDrawn="1"/>
        </p:nvSpPr>
        <p:spPr bwMode="auto">
          <a:xfrm>
            <a:off x="1400175" y="24195"/>
            <a:ext cx="2486025" cy="275234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4658"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7"/>
          <p:cNvSpPr>
            <a:spLocks noEditPoints="1"/>
          </p:cNvSpPr>
          <p:nvPr userDrawn="1"/>
        </p:nvSpPr>
        <p:spPr bwMode="auto">
          <a:xfrm>
            <a:off x="-529" y="-529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2446 w 5760"/>
              <a:gd name="T3" fmla="*/ 96 h 4320"/>
              <a:gd name="T4" fmla="*/ 2446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0 h 4320"/>
              <a:gd name="T12" fmla="*/ 0 w 5760"/>
              <a:gd name="T13" fmla="*/ 4320 h 4320"/>
              <a:gd name="T14" fmla="*/ 2446 w 5760"/>
              <a:gd name="T15" fmla="*/ 4320 h 4320"/>
              <a:gd name="T16" fmla="*/ 5760 w 5760"/>
              <a:gd name="T17" fmla="*/ 4320 h 4320"/>
              <a:gd name="T18" fmla="*/ 5760 w 5760"/>
              <a:gd name="T19" fmla="*/ 0 h 4320"/>
              <a:gd name="T20" fmla="*/ 0 w 5760"/>
              <a:gd name="T2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2446" y="96"/>
                </a:lnTo>
                <a:lnTo>
                  <a:pt x="2446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0"/>
                </a:moveTo>
                <a:lnTo>
                  <a:pt x="0" y="4320"/>
                </a:lnTo>
                <a:lnTo>
                  <a:pt x="2446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41260" y="482600"/>
            <a:ext cx="4445539" cy="967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3" name="Freeform 6"/>
          <p:cNvSpPr>
            <a:spLocks noEditPoints="1"/>
          </p:cNvSpPr>
          <p:nvPr userDrawn="1"/>
        </p:nvSpPr>
        <p:spPr bwMode="auto">
          <a:xfrm>
            <a:off x="623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rgbClr val="F5E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7" name="Straight Connector 86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41260" y="1463675"/>
            <a:ext cx="4443984" cy="4433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130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_Consum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/>
          <p:cNvSpPr>
            <a:spLocks noChangeArrowheads="1"/>
          </p:cNvSpPr>
          <p:nvPr userDrawn="1"/>
        </p:nvSpPr>
        <p:spPr bwMode="auto">
          <a:xfrm>
            <a:off x="5231537" y="21526"/>
            <a:ext cx="3825966" cy="405993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14"/>
          <p:cNvSpPr>
            <a:spLocks noChangeArrowheads="1"/>
          </p:cNvSpPr>
          <p:nvPr userDrawn="1"/>
        </p:nvSpPr>
        <p:spPr bwMode="auto">
          <a:xfrm>
            <a:off x="6513508" y="4081462"/>
            <a:ext cx="2543995" cy="2761488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4801"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15"/>
          <p:cNvSpPr>
            <a:spLocks noChangeArrowheads="1"/>
          </p:cNvSpPr>
          <p:nvPr userDrawn="1"/>
        </p:nvSpPr>
        <p:spPr bwMode="auto">
          <a:xfrm>
            <a:off x="5231537" y="4081462"/>
            <a:ext cx="1275658" cy="2761488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4801"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482600"/>
            <a:ext cx="4445539" cy="967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3" name="Freeform 6"/>
          <p:cNvSpPr>
            <a:spLocks noEditPoints="1"/>
          </p:cNvSpPr>
          <p:nvPr userDrawn="1"/>
        </p:nvSpPr>
        <p:spPr bwMode="auto">
          <a:xfrm>
            <a:off x="623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rgbClr val="F5E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0" name="Slide Number Placeholder 47"/>
          <p:cNvSpPr>
            <a:spLocks noGrp="1"/>
          </p:cNvSpPr>
          <p:nvPr>
            <p:ph type="sldNum" sz="quarter" idx="10"/>
          </p:nvPr>
        </p:nvSpPr>
        <p:spPr>
          <a:xfrm>
            <a:off x="7194129" y="6219372"/>
            <a:ext cx="306388" cy="466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5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97" name="Straight Connector 96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76250" y="1463675"/>
            <a:ext cx="4443984" cy="4433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78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94128" y="134471"/>
            <a:ext cx="8942295" cy="660250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482600"/>
            <a:ext cx="8210550" cy="9673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76250" y="1752600"/>
            <a:ext cx="4098216" cy="416242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lIns="182880" tIns="457200" rIns="18288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2800" cap="none" baseline="0">
                <a:solidFill>
                  <a:schemeClr val="tx2"/>
                </a:solidFill>
              </a:defRPr>
            </a:lvl1pPr>
            <a:lvl2pPr marL="603504" indent="-310896">
              <a:buClr>
                <a:schemeClr val="bg2"/>
              </a:buClr>
              <a:buFont typeface="Courier New" panose="02070309020205020404" pitchFamily="49" charset="0"/>
              <a:buChar char="­"/>
              <a:defRPr sz="2400"/>
            </a:lvl2pPr>
            <a:lvl3pPr marL="832104" indent="-210312">
              <a:buClr>
                <a:schemeClr val="bg2"/>
              </a:buClr>
              <a:buFont typeface="Arial" panose="020B0604020202020204" pitchFamily="34" charset="0"/>
              <a:buChar char="•"/>
              <a:defRPr sz="2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/>
          <p:cNvSpPr>
            <a:spLocks noEditPoints="1"/>
          </p:cNvSpPr>
          <p:nvPr userDrawn="1"/>
        </p:nvSpPr>
        <p:spPr bwMode="auto">
          <a:xfrm>
            <a:off x="623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rgbClr val="F5E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>
          <a:xfrm>
            <a:off x="7781235" y="6216457"/>
            <a:ext cx="1068945" cy="339796"/>
            <a:chOff x="-5748338" y="-3163888"/>
            <a:chExt cx="2157413" cy="685800"/>
          </a:xfrm>
        </p:grpSpPr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-3973513" y="-3141663"/>
              <a:ext cx="282575" cy="650875"/>
            </a:xfrm>
            <a:custGeom>
              <a:avLst/>
              <a:gdLst>
                <a:gd name="T0" fmla="*/ 2373 w 2623"/>
                <a:gd name="T1" fmla="*/ 5824 h 6026"/>
                <a:gd name="T2" fmla="*/ 2072 w 2623"/>
                <a:gd name="T3" fmla="*/ 5773 h 6026"/>
                <a:gd name="T4" fmla="*/ 1957 w 2623"/>
                <a:gd name="T5" fmla="*/ 5792 h 6026"/>
                <a:gd name="T6" fmla="*/ 1564 w 2623"/>
                <a:gd name="T7" fmla="*/ 5816 h 6026"/>
                <a:gd name="T8" fmla="*/ 986 w 2623"/>
                <a:gd name="T9" fmla="*/ 5849 h 6026"/>
                <a:gd name="T10" fmla="*/ 656 w 2623"/>
                <a:gd name="T11" fmla="*/ 5887 h 6026"/>
                <a:gd name="T12" fmla="*/ 458 w 2623"/>
                <a:gd name="T13" fmla="*/ 5900 h 6026"/>
                <a:gd name="T14" fmla="*/ 297 w 2623"/>
                <a:gd name="T15" fmla="*/ 6026 h 6026"/>
                <a:gd name="T16" fmla="*/ 217 w 2623"/>
                <a:gd name="T17" fmla="*/ 5745 h 6026"/>
                <a:gd name="T18" fmla="*/ 217 w 2623"/>
                <a:gd name="T19" fmla="*/ 5220 h 6026"/>
                <a:gd name="T20" fmla="*/ 217 w 2623"/>
                <a:gd name="T21" fmla="*/ 4590 h 6026"/>
                <a:gd name="T22" fmla="*/ 136 w 2623"/>
                <a:gd name="T23" fmla="*/ 3910 h 6026"/>
                <a:gd name="T24" fmla="*/ 104 w 2623"/>
                <a:gd name="T25" fmla="*/ 3533 h 6026"/>
                <a:gd name="T26" fmla="*/ 55 w 2623"/>
                <a:gd name="T27" fmla="*/ 2897 h 6026"/>
                <a:gd name="T28" fmla="*/ 18 w 2623"/>
                <a:gd name="T29" fmla="*/ 2346 h 6026"/>
                <a:gd name="T30" fmla="*/ 9 w 2623"/>
                <a:gd name="T31" fmla="*/ 1789 h 6026"/>
                <a:gd name="T32" fmla="*/ 25 w 2623"/>
                <a:gd name="T33" fmla="*/ 1245 h 6026"/>
                <a:gd name="T34" fmla="*/ 41 w 2623"/>
                <a:gd name="T35" fmla="*/ 735 h 6026"/>
                <a:gd name="T36" fmla="*/ 141 w 2623"/>
                <a:gd name="T37" fmla="*/ 307 h 6026"/>
                <a:gd name="T38" fmla="*/ 624 w 2623"/>
                <a:gd name="T39" fmla="*/ 206 h 6026"/>
                <a:gd name="T40" fmla="*/ 1106 w 2623"/>
                <a:gd name="T41" fmla="*/ 257 h 6026"/>
                <a:gd name="T42" fmla="*/ 1575 w 2623"/>
                <a:gd name="T43" fmla="*/ 142 h 6026"/>
                <a:gd name="T44" fmla="*/ 1911 w 2623"/>
                <a:gd name="T45" fmla="*/ 130 h 6026"/>
                <a:gd name="T46" fmla="*/ 2028 w 2623"/>
                <a:gd name="T47" fmla="*/ 0 h 6026"/>
                <a:gd name="T48" fmla="*/ 2482 w 2623"/>
                <a:gd name="T49" fmla="*/ 103 h 6026"/>
                <a:gd name="T50" fmla="*/ 2393 w 2623"/>
                <a:gd name="T51" fmla="*/ 382 h 6026"/>
                <a:gd name="T52" fmla="*/ 2413 w 2623"/>
                <a:gd name="T53" fmla="*/ 811 h 6026"/>
                <a:gd name="T54" fmla="*/ 2433 w 2623"/>
                <a:gd name="T55" fmla="*/ 1491 h 6026"/>
                <a:gd name="T56" fmla="*/ 2433 w 2623"/>
                <a:gd name="T57" fmla="*/ 2146 h 6026"/>
                <a:gd name="T58" fmla="*/ 2490 w 2623"/>
                <a:gd name="T59" fmla="*/ 2752 h 6026"/>
                <a:gd name="T60" fmla="*/ 2477 w 2623"/>
                <a:gd name="T61" fmla="*/ 3330 h 6026"/>
                <a:gd name="T62" fmla="*/ 2497 w 2623"/>
                <a:gd name="T63" fmla="*/ 3910 h 6026"/>
                <a:gd name="T64" fmla="*/ 2550 w 2623"/>
                <a:gd name="T65" fmla="*/ 4471 h 6026"/>
                <a:gd name="T66" fmla="*/ 2623 w 2623"/>
                <a:gd name="T67" fmla="*/ 5094 h 6026"/>
                <a:gd name="T68" fmla="*/ 2576 w 2623"/>
                <a:gd name="T69" fmla="*/ 5593 h 6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3" h="6026">
                  <a:moveTo>
                    <a:pt x="2514" y="5748"/>
                  </a:moveTo>
                  <a:cubicBezTo>
                    <a:pt x="2373" y="5824"/>
                    <a:pt x="2373" y="5824"/>
                    <a:pt x="2373" y="5824"/>
                  </a:cubicBezTo>
                  <a:cubicBezTo>
                    <a:pt x="2192" y="5799"/>
                    <a:pt x="2192" y="5799"/>
                    <a:pt x="2192" y="5799"/>
                  </a:cubicBezTo>
                  <a:cubicBezTo>
                    <a:pt x="2072" y="5773"/>
                    <a:pt x="2072" y="5773"/>
                    <a:pt x="2072" y="5773"/>
                  </a:cubicBezTo>
                  <a:cubicBezTo>
                    <a:pt x="2045" y="5776"/>
                    <a:pt x="2045" y="5776"/>
                    <a:pt x="2045" y="5776"/>
                  </a:cubicBezTo>
                  <a:cubicBezTo>
                    <a:pt x="1957" y="5792"/>
                    <a:pt x="1957" y="5792"/>
                    <a:pt x="1957" y="5792"/>
                  </a:cubicBezTo>
                  <a:cubicBezTo>
                    <a:pt x="1871" y="5799"/>
                    <a:pt x="1871" y="5799"/>
                    <a:pt x="1871" y="5799"/>
                  </a:cubicBezTo>
                  <a:cubicBezTo>
                    <a:pt x="1564" y="5816"/>
                    <a:pt x="1564" y="5816"/>
                    <a:pt x="1564" y="5816"/>
                  </a:cubicBezTo>
                  <a:cubicBezTo>
                    <a:pt x="1265" y="5833"/>
                    <a:pt x="1265" y="5833"/>
                    <a:pt x="1265" y="5833"/>
                  </a:cubicBezTo>
                  <a:cubicBezTo>
                    <a:pt x="986" y="5849"/>
                    <a:pt x="986" y="5849"/>
                    <a:pt x="986" y="5849"/>
                  </a:cubicBezTo>
                  <a:cubicBezTo>
                    <a:pt x="790" y="5873"/>
                    <a:pt x="790" y="5873"/>
                    <a:pt x="790" y="5873"/>
                  </a:cubicBezTo>
                  <a:cubicBezTo>
                    <a:pt x="656" y="5887"/>
                    <a:pt x="656" y="5887"/>
                    <a:pt x="656" y="5887"/>
                  </a:cubicBezTo>
                  <a:cubicBezTo>
                    <a:pt x="555" y="5924"/>
                    <a:pt x="555" y="5924"/>
                    <a:pt x="555" y="5924"/>
                  </a:cubicBezTo>
                  <a:cubicBezTo>
                    <a:pt x="458" y="5900"/>
                    <a:pt x="458" y="5900"/>
                    <a:pt x="458" y="5900"/>
                  </a:cubicBezTo>
                  <a:cubicBezTo>
                    <a:pt x="378" y="5976"/>
                    <a:pt x="378" y="5976"/>
                    <a:pt x="378" y="5976"/>
                  </a:cubicBezTo>
                  <a:cubicBezTo>
                    <a:pt x="297" y="6026"/>
                    <a:pt x="297" y="6026"/>
                    <a:pt x="297" y="6026"/>
                  </a:cubicBezTo>
                  <a:cubicBezTo>
                    <a:pt x="186" y="5996"/>
                    <a:pt x="186" y="5996"/>
                    <a:pt x="186" y="5996"/>
                  </a:cubicBezTo>
                  <a:cubicBezTo>
                    <a:pt x="217" y="5745"/>
                    <a:pt x="217" y="5745"/>
                    <a:pt x="217" y="5745"/>
                  </a:cubicBezTo>
                  <a:cubicBezTo>
                    <a:pt x="237" y="5497"/>
                    <a:pt x="237" y="5497"/>
                    <a:pt x="237" y="5497"/>
                  </a:cubicBezTo>
                  <a:cubicBezTo>
                    <a:pt x="237" y="5497"/>
                    <a:pt x="237" y="5371"/>
                    <a:pt x="217" y="5220"/>
                  </a:cubicBezTo>
                  <a:cubicBezTo>
                    <a:pt x="208" y="5153"/>
                    <a:pt x="208" y="4902"/>
                    <a:pt x="208" y="4902"/>
                  </a:cubicBezTo>
                  <a:cubicBezTo>
                    <a:pt x="217" y="4590"/>
                    <a:pt x="217" y="4590"/>
                    <a:pt x="217" y="4590"/>
                  </a:cubicBezTo>
                  <a:cubicBezTo>
                    <a:pt x="176" y="4241"/>
                    <a:pt x="176" y="4241"/>
                    <a:pt x="176" y="4241"/>
                  </a:cubicBezTo>
                  <a:cubicBezTo>
                    <a:pt x="136" y="3910"/>
                    <a:pt x="136" y="3910"/>
                    <a:pt x="136" y="3910"/>
                  </a:cubicBezTo>
                  <a:cubicBezTo>
                    <a:pt x="116" y="3668"/>
                    <a:pt x="116" y="3668"/>
                    <a:pt x="116" y="3668"/>
                  </a:cubicBezTo>
                  <a:cubicBezTo>
                    <a:pt x="104" y="3533"/>
                    <a:pt x="104" y="3533"/>
                    <a:pt x="104" y="3533"/>
                  </a:cubicBezTo>
                  <a:cubicBezTo>
                    <a:pt x="76" y="3204"/>
                    <a:pt x="76" y="3204"/>
                    <a:pt x="76" y="3204"/>
                  </a:cubicBezTo>
                  <a:cubicBezTo>
                    <a:pt x="55" y="2897"/>
                    <a:pt x="55" y="2897"/>
                    <a:pt x="55" y="2897"/>
                  </a:cubicBezTo>
                  <a:cubicBezTo>
                    <a:pt x="36" y="2625"/>
                    <a:pt x="36" y="2625"/>
                    <a:pt x="36" y="2625"/>
                  </a:cubicBezTo>
                  <a:cubicBezTo>
                    <a:pt x="18" y="2346"/>
                    <a:pt x="18" y="2346"/>
                    <a:pt x="18" y="2346"/>
                  </a:cubicBezTo>
                  <a:cubicBezTo>
                    <a:pt x="0" y="2070"/>
                    <a:pt x="0" y="2070"/>
                    <a:pt x="0" y="2070"/>
                  </a:cubicBezTo>
                  <a:cubicBezTo>
                    <a:pt x="9" y="1789"/>
                    <a:pt x="9" y="1789"/>
                    <a:pt x="9" y="1789"/>
                  </a:cubicBezTo>
                  <a:cubicBezTo>
                    <a:pt x="17" y="1520"/>
                    <a:pt x="17" y="1520"/>
                    <a:pt x="17" y="1520"/>
                  </a:cubicBezTo>
                  <a:cubicBezTo>
                    <a:pt x="25" y="1245"/>
                    <a:pt x="25" y="1245"/>
                    <a:pt x="25" y="1245"/>
                  </a:cubicBezTo>
                  <a:cubicBezTo>
                    <a:pt x="33" y="989"/>
                    <a:pt x="33" y="989"/>
                    <a:pt x="33" y="989"/>
                  </a:cubicBezTo>
                  <a:cubicBezTo>
                    <a:pt x="41" y="735"/>
                    <a:pt x="41" y="735"/>
                    <a:pt x="41" y="735"/>
                  </a:cubicBezTo>
                  <a:cubicBezTo>
                    <a:pt x="95" y="504"/>
                    <a:pt x="95" y="504"/>
                    <a:pt x="95" y="504"/>
                  </a:cubicBezTo>
                  <a:cubicBezTo>
                    <a:pt x="141" y="307"/>
                    <a:pt x="141" y="307"/>
                    <a:pt x="141" y="307"/>
                  </a:cubicBezTo>
                  <a:cubicBezTo>
                    <a:pt x="362" y="206"/>
                    <a:pt x="362" y="206"/>
                    <a:pt x="362" y="206"/>
                  </a:cubicBezTo>
                  <a:cubicBezTo>
                    <a:pt x="624" y="206"/>
                    <a:pt x="624" y="206"/>
                    <a:pt x="624" y="206"/>
                  </a:cubicBezTo>
                  <a:cubicBezTo>
                    <a:pt x="945" y="231"/>
                    <a:pt x="945" y="231"/>
                    <a:pt x="945" y="231"/>
                  </a:cubicBezTo>
                  <a:cubicBezTo>
                    <a:pt x="1106" y="257"/>
                    <a:pt x="1106" y="257"/>
                    <a:pt x="1106" y="257"/>
                  </a:cubicBezTo>
                  <a:cubicBezTo>
                    <a:pt x="1368" y="181"/>
                    <a:pt x="1368" y="181"/>
                    <a:pt x="1368" y="181"/>
                  </a:cubicBezTo>
                  <a:cubicBezTo>
                    <a:pt x="1575" y="142"/>
                    <a:pt x="1575" y="142"/>
                    <a:pt x="1575" y="142"/>
                  </a:cubicBezTo>
                  <a:cubicBezTo>
                    <a:pt x="1770" y="105"/>
                    <a:pt x="1770" y="105"/>
                    <a:pt x="1770" y="105"/>
                  </a:cubicBezTo>
                  <a:cubicBezTo>
                    <a:pt x="1911" y="130"/>
                    <a:pt x="1911" y="130"/>
                    <a:pt x="1911" y="13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192" y="105"/>
                    <a:pt x="2192" y="105"/>
                    <a:pt x="2192" y="105"/>
                  </a:cubicBezTo>
                  <a:cubicBezTo>
                    <a:pt x="2482" y="103"/>
                    <a:pt x="2482" y="103"/>
                    <a:pt x="2482" y="103"/>
                  </a:cubicBezTo>
                  <a:cubicBezTo>
                    <a:pt x="2542" y="329"/>
                    <a:pt x="2542" y="329"/>
                    <a:pt x="2542" y="329"/>
                  </a:cubicBezTo>
                  <a:cubicBezTo>
                    <a:pt x="2393" y="382"/>
                    <a:pt x="2393" y="382"/>
                    <a:pt x="2393" y="382"/>
                  </a:cubicBezTo>
                  <a:cubicBezTo>
                    <a:pt x="2404" y="606"/>
                    <a:pt x="2404" y="606"/>
                    <a:pt x="2404" y="606"/>
                  </a:cubicBezTo>
                  <a:cubicBezTo>
                    <a:pt x="2413" y="811"/>
                    <a:pt x="2413" y="811"/>
                    <a:pt x="2413" y="811"/>
                  </a:cubicBezTo>
                  <a:cubicBezTo>
                    <a:pt x="2424" y="1163"/>
                    <a:pt x="2424" y="1163"/>
                    <a:pt x="2424" y="1163"/>
                  </a:cubicBezTo>
                  <a:cubicBezTo>
                    <a:pt x="2433" y="1491"/>
                    <a:pt x="2433" y="1491"/>
                    <a:pt x="2433" y="1491"/>
                  </a:cubicBezTo>
                  <a:cubicBezTo>
                    <a:pt x="2433" y="1832"/>
                    <a:pt x="2433" y="1832"/>
                    <a:pt x="2433" y="1832"/>
                  </a:cubicBezTo>
                  <a:cubicBezTo>
                    <a:pt x="2433" y="2146"/>
                    <a:pt x="2433" y="2146"/>
                    <a:pt x="2433" y="2146"/>
                  </a:cubicBezTo>
                  <a:cubicBezTo>
                    <a:pt x="2494" y="2448"/>
                    <a:pt x="2494" y="2448"/>
                    <a:pt x="2494" y="2448"/>
                  </a:cubicBezTo>
                  <a:cubicBezTo>
                    <a:pt x="2490" y="2752"/>
                    <a:pt x="2490" y="2752"/>
                    <a:pt x="2490" y="2752"/>
                  </a:cubicBezTo>
                  <a:cubicBezTo>
                    <a:pt x="2590" y="3069"/>
                    <a:pt x="2590" y="3069"/>
                    <a:pt x="2590" y="3069"/>
                  </a:cubicBezTo>
                  <a:cubicBezTo>
                    <a:pt x="2477" y="3330"/>
                    <a:pt x="2477" y="3330"/>
                    <a:pt x="2477" y="3330"/>
                  </a:cubicBezTo>
                  <a:cubicBezTo>
                    <a:pt x="2487" y="3620"/>
                    <a:pt x="2487" y="3620"/>
                    <a:pt x="2487" y="3620"/>
                  </a:cubicBezTo>
                  <a:cubicBezTo>
                    <a:pt x="2497" y="3910"/>
                    <a:pt x="2497" y="3910"/>
                    <a:pt x="2497" y="3910"/>
                  </a:cubicBezTo>
                  <a:cubicBezTo>
                    <a:pt x="2519" y="4155"/>
                    <a:pt x="2519" y="4155"/>
                    <a:pt x="2519" y="4155"/>
                  </a:cubicBezTo>
                  <a:cubicBezTo>
                    <a:pt x="2550" y="4471"/>
                    <a:pt x="2550" y="4471"/>
                    <a:pt x="2550" y="4471"/>
                  </a:cubicBezTo>
                  <a:cubicBezTo>
                    <a:pt x="2576" y="4759"/>
                    <a:pt x="2576" y="4759"/>
                    <a:pt x="2576" y="4759"/>
                  </a:cubicBezTo>
                  <a:cubicBezTo>
                    <a:pt x="2623" y="5094"/>
                    <a:pt x="2623" y="5094"/>
                    <a:pt x="2623" y="5094"/>
                  </a:cubicBezTo>
                  <a:cubicBezTo>
                    <a:pt x="2576" y="5394"/>
                    <a:pt x="2576" y="5394"/>
                    <a:pt x="2576" y="5394"/>
                  </a:cubicBezTo>
                  <a:cubicBezTo>
                    <a:pt x="2576" y="5593"/>
                    <a:pt x="2576" y="5593"/>
                    <a:pt x="2576" y="5593"/>
                  </a:cubicBezTo>
                  <a:lnTo>
                    <a:pt x="2514" y="5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-5748338" y="-2738438"/>
              <a:ext cx="201613" cy="134938"/>
            </a:xfrm>
            <a:custGeom>
              <a:avLst/>
              <a:gdLst>
                <a:gd name="T0" fmla="*/ 1322 w 1863"/>
                <a:gd name="T1" fmla="*/ 209 h 1263"/>
                <a:gd name="T2" fmla="*/ 1304 w 1863"/>
                <a:gd name="T3" fmla="*/ 209 h 1263"/>
                <a:gd name="T4" fmla="*/ 894 w 1863"/>
                <a:gd name="T5" fmla="*/ 1263 h 1263"/>
                <a:gd name="T6" fmla="*/ 820 w 1863"/>
                <a:gd name="T7" fmla="*/ 1263 h 1263"/>
                <a:gd name="T8" fmla="*/ 411 w 1863"/>
                <a:gd name="T9" fmla="*/ 209 h 1263"/>
                <a:gd name="T10" fmla="*/ 394 w 1863"/>
                <a:gd name="T11" fmla="*/ 209 h 1263"/>
                <a:gd name="T12" fmla="*/ 322 w 1863"/>
                <a:gd name="T13" fmla="*/ 959 h 1263"/>
                <a:gd name="T14" fmla="*/ 490 w 1863"/>
                <a:gd name="T15" fmla="*/ 1202 h 1263"/>
                <a:gd name="T16" fmla="*/ 490 w 1863"/>
                <a:gd name="T17" fmla="*/ 1263 h 1263"/>
                <a:gd name="T18" fmla="*/ 0 w 1863"/>
                <a:gd name="T19" fmla="*/ 1263 h 1263"/>
                <a:gd name="T20" fmla="*/ 0 w 1863"/>
                <a:gd name="T21" fmla="*/ 1202 h 1263"/>
                <a:gd name="T22" fmla="*/ 212 w 1863"/>
                <a:gd name="T23" fmla="*/ 956 h 1263"/>
                <a:gd name="T24" fmla="*/ 306 w 1863"/>
                <a:gd name="T25" fmla="*/ 118 h 1263"/>
                <a:gd name="T26" fmla="*/ 116 w 1863"/>
                <a:gd name="T27" fmla="*/ 62 h 1263"/>
                <a:gd name="T28" fmla="*/ 116 w 1863"/>
                <a:gd name="T29" fmla="*/ 0 h 1263"/>
                <a:gd name="T30" fmla="*/ 599 w 1863"/>
                <a:gd name="T31" fmla="*/ 0 h 1263"/>
                <a:gd name="T32" fmla="*/ 931 w 1863"/>
                <a:gd name="T33" fmla="*/ 887 h 1263"/>
                <a:gd name="T34" fmla="*/ 1275 w 1863"/>
                <a:gd name="T35" fmla="*/ 0 h 1263"/>
                <a:gd name="T36" fmla="*/ 1760 w 1863"/>
                <a:gd name="T37" fmla="*/ 0 h 1263"/>
                <a:gd name="T38" fmla="*/ 1760 w 1863"/>
                <a:gd name="T39" fmla="*/ 62 h 1263"/>
                <a:gd name="T40" fmla="*/ 1576 w 1863"/>
                <a:gd name="T41" fmla="*/ 204 h 1263"/>
                <a:gd name="T42" fmla="*/ 1582 w 1863"/>
                <a:gd name="T43" fmla="*/ 328 h 1263"/>
                <a:gd name="T44" fmla="*/ 1642 w 1863"/>
                <a:gd name="T45" fmla="*/ 941 h 1263"/>
                <a:gd name="T46" fmla="*/ 1863 w 1863"/>
                <a:gd name="T47" fmla="*/ 1202 h 1263"/>
                <a:gd name="T48" fmla="*/ 1863 w 1863"/>
                <a:gd name="T49" fmla="*/ 1263 h 1263"/>
                <a:gd name="T50" fmla="*/ 1210 w 1863"/>
                <a:gd name="T51" fmla="*/ 1263 h 1263"/>
                <a:gd name="T52" fmla="*/ 1210 w 1863"/>
                <a:gd name="T53" fmla="*/ 1202 h 1263"/>
                <a:gd name="T54" fmla="*/ 1392 w 1863"/>
                <a:gd name="T55" fmla="*/ 1020 h 1263"/>
                <a:gd name="T56" fmla="*/ 1388 w 1863"/>
                <a:gd name="T57" fmla="*/ 921 h 1263"/>
                <a:gd name="T58" fmla="*/ 1322 w 1863"/>
                <a:gd name="T59" fmla="*/ 209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3" h="1263">
                  <a:moveTo>
                    <a:pt x="1322" y="209"/>
                  </a:moveTo>
                  <a:cubicBezTo>
                    <a:pt x="1304" y="209"/>
                    <a:pt x="1304" y="209"/>
                    <a:pt x="1304" y="209"/>
                  </a:cubicBezTo>
                  <a:cubicBezTo>
                    <a:pt x="894" y="1263"/>
                    <a:pt x="894" y="1263"/>
                    <a:pt x="894" y="1263"/>
                  </a:cubicBezTo>
                  <a:cubicBezTo>
                    <a:pt x="820" y="1263"/>
                    <a:pt x="820" y="1263"/>
                    <a:pt x="820" y="1263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394" y="209"/>
                    <a:pt x="394" y="209"/>
                    <a:pt x="394" y="209"/>
                  </a:cubicBezTo>
                  <a:cubicBezTo>
                    <a:pt x="322" y="959"/>
                    <a:pt x="322" y="959"/>
                    <a:pt x="322" y="959"/>
                  </a:cubicBezTo>
                  <a:cubicBezTo>
                    <a:pt x="305" y="1104"/>
                    <a:pt x="344" y="1196"/>
                    <a:pt x="490" y="1202"/>
                  </a:cubicBezTo>
                  <a:cubicBezTo>
                    <a:pt x="490" y="1263"/>
                    <a:pt x="490" y="1263"/>
                    <a:pt x="490" y="1263"/>
                  </a:cubicBezTo>
                  <a:cubicBezTo>
                    <a:pt x="0" y="1263"/>
                    <a:pt x="0" y="1263"/>
                    <a:pt x="0" y="1263"/>
                  </a:cubicBezTo>
                  <a:cubicBezTo>
                    <a:pt x="0" y="1202"/>
                    <a:pt x="0" y="1202"/>
                    <a:pt x="0" y="1202"/>
                  </a:cubicBezTo>
                  <a:cubicBezTo>
                    <a:pt x="130" y="1198"/>
                    <a:pt x="192" y="1144"/>
                    <a:pt x="212" y="956"/>
                  </a:cubicBezTo>
                  <a:cubicBezTo>
                    <a:pt x="306" y="118"/>
                    <a:pt x="306" y="118"/>
                    <a:pt x="306" y="118"/>
                  </a:cubicBezTo>
                  <a:cubicBezTo>
                    <a:pt x="273" y="76"/>
                    <a:pt x="203" y="62"/>
                    <a:pt x="116" y="62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931" y="887"/>
                    <a:pt x="931" y="887"/>
                    <a:pt x="931" y="887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760" y="0"/>
                    <a:pt x="1760" y="0"/>
                    <a:pt x="1760" y="0"/>
                  </a:cubicBezTo>
                  <a:cubicBezTo>
                    <a:pt x="1760" y="62"/>
                    <a:pt x="1760" y="62"/>
                    <a:pt x="1760" y="62"/>
                  </a:cubicBezTo>
                  <a:cubicBezTo>
                    <a:pt x="1660" y="65"/>
                    <a:pt x="1576" y="88"/>
                    <a:pt x="1576" y="204"/>
                  </a:cubicBezTo>
                  <a:cubicBezTo>
                    <a:pt x="1576" y="220"/>
                    <a:pt x="1582" y="314"/>
                    <a:pt x="1582" y="328"/>
                  </a:cubicBezTo>
                  <a:cubicBezTo>
                    <a:pt x="1642" y="941"/>
                    <a:pt x="1642" y="941"/>
                    <a:pt x="1642" y="941"/>
                  </a:cubicBezTo>
                  <a:cubicBezTo>
                    <a:pt x="1665" y="1175"/>
                    <a:pt x="1751" y="1190"/>
                    <a:pt x="1863" y="1202"/>
                  </a:cubicBezTo>
                  <a:cubicBezTo>
                    <a:pt x="1863" y="1263"/>
                    <a:pt x="1863" y="1263"/>
                    <a:pt x="1863" y="1263"/>
                  </a:cubicBezTo>
                  <a:cubicBezTo>
                    <a:pt x="1210" y="1263"/>
                    <a:pt x="1210" y="1263"/>
                    <a:pt x="1210" y="1263"/>
                  </a:cubicBezTo>
                  <a:cubicBezTo>
                    <a:pt x="1210" y="1202"/>
                    <a:pt x="1210" y="1202"/>
                    <a:pt x="1210" y="1202"/>
                  </a:cubicBezTo>
                  <a:cubicBezTo>
                    <a:pt x="1333" y="1194"/>
                    <a:pt x="1392" y="1169"/>
                    <a:pt x="1392" y="1020"/>
                  </a:cubicBezTo>
                  <a:cubicBezTo>
                    <a:pt x="1388" y="921"/>
                    <a:pt x="1388" y="921"/>
                    <a:pt x="1388" y="921"/>
                  </a:cubicBezTo>
                  <a:lnTo>
                    <a:pt x="1322" y="20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-5272088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3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8 w 1545"/>
                <a:gd name="T33" fmla="*/ 1201 h 1290"/>
                <a:gd name="T34" fmla="*/ 568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4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1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8" y="1201"/>
                    <a:pt x="568" y="1201"/>
                    <a:pt x="568" y="1201"/>
                  </a:cubicBezTo>
                  <a:cubicBezTo>
                    <a:pt x="568" y="1262"/>
                    <a:pt x="568" y="1262"/>
                    <a:pt x="568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-4689475" y="-2738438"/>
              <a:ext cx="166688" cy="138113"/>
            </a:xfrm>
            <a:custGeom>
              <a:avLst/>
              <a:gdLst>
                <a:gd name="T0" fmla="*/ 238 w 1545"/>
                <a:gd name="T1" fmla="*/ 332 h 1290"/>
                <a:gd name="T2" fmla="*/ 0 w 1545"/>
                <a:gd name="T3" fmla="*/ 61 h 1290"/>
                <a:gd name="T4" fmla="*/ 0 w 1545"/>
                <a:gd name="T5" fmla="*/ 0 h 1290"/>
                <a:gd name="T6" fmla="*/ 434 w 1545"/>
                <a:gd name="T7" fmla="*/ 0 h 1290"/>
                <a:gd name="T8" fmla="*/ 1239 w 1545"/>
                <a:gd name="T9" fmla="*/ 929 h 1290"/>
                <a:gd name="T10" fmla="*/ 1239 w 1545"/>
                <a:gd name="T11" fmla="*/ 276 h 1290"/>
                <a:gd name="T12" fmla="*/ 1027 w 1545"/>
                <a:gd name="T13" fmla="*/ 61 h 1290"/>
                <a:gd name="T14" fmla="*/ 1027 w 1545"/>
                <a:gd name="T15" fmla="*/ 0 h 1290"/>
                <a:gd name="T16" fmla="*/ 1545 w 1545"/>
                <a:gd name="T17" fmla="*/ 0 h 1290"/>
                <a:gd name="T18" fmla="*/ 1545 w 1545"/>
                <a:gd name="T19" fmla="*/ 61 h 1290"/>
                <a:gd name="T20" fmla="*/ 1337 w 1545"/>
                <a:gd name="T21" fmla="*/ 276 h 1290"/>
                <a:gd name="T22" fmla="*/ 1337 w 1545"/>
                <a:gd name="T23" fmla="*/ 1290 h 1290"/>
                <a:gd name="T24" fmla="*/ 1215 w 1545"/>
                <a:gd name="T25" fmla="*/ 1290 h 1290"/>
                <a:gd name="T26" fmla="*/ 339 w 1545"/>
                <a:gd name="T27" fmla="*/ 268 h 1290"/>
                <a:gd name="T28" fmla="*/ 339 w 1545"/>
                <a:gd name="T29" fmla="*/ 989 h 1290"/>
                <a:gd name="T30" fmla="*/ 518 w 1545"/>
                <a:gd name="T31" fmla="*/ 1201 h 1290"/>
                <a:gd name="T32" fmla="*/ 569 w 1545"/>
                <a:gd name="T33" fmla="*/ 1201 h 1290"/>
                <a:gd name="T34" fmla="*/ 569 w 1545"/>
                <a:gd name="T35" fmla="*/ 1262 h 1290"/>
                <a:gd name="T36" fmla="*/ 33 w 1545"/>
                <a:gd name="T37" fmla="*/ 1262 h 1290"/>
                <a:gd name="T38" fmla="*/ 33 w 1545"/>
                <a:gd name="T39" fmla="*/ 1201 h 1290"/>
                <a:gd name="T40" fmla="*/ 238 w 1545"/>
                <a:gd name="T41" fmla="*/ 983 h 1290"/>
                <a:gd name="T42" fmla="*/ 238 w 1545"/>
                <a:gd name="T43" fmla="*/ 33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5" h="1290">
                  <a:moveTo>
                    <a:pt x="238" y="332"/>
                  </a:moveTo>
                  <a:cubicBezTo>
                    <a:pt x="238" y="200"/>
                    <a:pt x="235" y="79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1239" y="929"/>
                    <a:pt x="1239" y="929"/>
                    <a:pt x="1239" y="929"/>
                  </a:cubicBezTo>
                  <a:cubicBezTo>
                    <a:pt x="1239" y="276"/>
                    <a:pt x="1239" y="276"/>
                    <a:pt x="1239" y="276"/>
                  </a:cubicBezTo>
                  <a:cubicBezTo>
                    <a:pt x="1239" y="87"/>
                    <a:pt x="1160" y="67"/>
                    <a:pt x="1027" y="61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545" y="0"/>
                    <a:pt x="1545" y="0"/>
                    <a:pt x="1545" y="0"/>
                  </a:cubicBezTo>
                  <a:cubicBezTo>
                    <a:pt x="1545" y="61"/>
                    <a:pt x="1545" y="61"/>
                    <a:pt x="1545" y="61"/>
                  </a:cubicBezTo>
                  <a:cubicBezTo>
                    <a:pt x="1412" y="68"/>
                    <a:pt x="1337" y="87"/>
                    <a:pt x="1337" y="276"/>
                  </a:cubicBezTo>
                  <a:cubicBezTo>
                    <a:pt x="1337" y="1290"/>
                    <a:pt x="1337" y="1290"/>
                    <a:pt x="1337" y="1290"/>
                  </a:cubicBezTo>
                  <a:cubicBezTo>
                    <a:pt x="1215" y="1290"/>
                    <a:pt x="1215" y="1290"/>
                    <a:pt x="1215" y="1290"/>
                  </a:cubicBezTo>
                  <a:cubicBezTo>
                    <a:pt x="339" y="268"/>
                    <a:pt x="339" y="268"/>
                    <a:pt x="339" y="268"/>
                  </a:cubicBezTo>
                  <a:cubicBezTo>
                    <a:pt x="339" y="989"/>
                    <a:pt x="339" y="989"/>
                    <a:pt x="339" y="989"/>
                  </a:cubicBezTo>
                  <a:cubicBezTo>
                    <a:pt x="339" y="1108"/>
                    <a:pt x="384" y="1201"/>
                    <a:pt x="518" y="1201"/>
                  </a:cubicBezTo>
                  <a:cubicBezTo>
                    <a:pt x="569" y="1201"/>
                    <a:pt x="569" y="1201"/>
                    <a:pt x="569" y="1201"/>
                  </a:cubicBezTo>
                  <a:cubicBezTo>
                    <a:pt x="569" y="1262"/>
                    <a:pt x="569" y="1262"/>
                    <a:pt x="569" y="1262"/>
                  </a:cubicBezTo>
                  <a:cubicBezTo>
                    <a:pt x="33" y="1262"/>
                    <a:pt x="33" y="1262"/>
                    <a:pt x="33" y="1262"/>
                  </a:cubicBezTo>
                  <a:cubicBezTo>
                    <a:pt x="33" y="1201"/>
                    <a:pt x="33" y="1201"/>
                    <a:pt x="33" y="1201"/>
                  </a:cubicBezTo>
                  <a:cubicBezTo>
                    <a:pt x="161" y="1194"/>
                    <a:pt x="238" y="1159"/>
                    <a:pt x="238" y="983"/>
                  </a:cubicBezTo>
                  <a:lnTo>
                    <a:pt x="238" y="33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 userDrawn="1"/>
          </p:nvSpPr>
          <p:spPr bwMode="auto">
            <a:xfrm>
              <a:off x="-5492750" y="-2743201"/>
              <a:ext cx="161925" cy="142875"/>
            </a:xfrm>
            <a:custGeom>
              <a:avLst/>
              <a:gdLst>
                <a:gd name="T0" fmla="*/ 745 w 1497"/>
                <a:gd name="T1" fmla="*/ 96 h 1321"/>
                <a:gd name="T2" fmla="*/ 274 w 1497"/>
                <a:gd name="T3" fmla="*/ 667 h 1321"/>
                <a:gd name="T4" fmla="*/ 745 w 1497"/>
                <a:gd name="T5" fmla="*/ 1224 h 1321"/>
                <a:gd name="T6" fmla="*/ 1223 w 1497"/>
                <a:gd name="T7" fmla="*/ 660 h 1321"/>
                <a:gd name="T8" fmla="*/ 745 w 1497"/>
                <a:gd name="T9" fmla="*/ 96 h 1321"/>
                <a:gd name="T10" fmla="*/ 742 w 1497"/>
                <a:gd name="T11" fmla="*/ 1321 h 1321"/>
                <a:gd name="T12" fmla="*/ 0 w 1497"/>
                <a:gd name="T13" fmla="*/ 660 h 1321"/>
                <a:gd name="T14" fmla="*/ 732 w 1497"/>
                <a:gd name="T15" fmla="*/ 0 h 1321"/>
                <a:gd name="T16" fmla="*/ 1497 w 1497"/>
                <a:gd name="T17" fmla="*/ 664 h 1321"/>
                <a:gd name="T18" fmla="*/ 742 w 1497"/>
                <a:gd name="T19" fmla="*/ 1321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7" h="1321">
                  <a:moveTo>
                    <a:pt x="745" y="96"/>
                  </a:moveTo>
                  <a:cubicBezTo>
                    <a:pt x="434" y="96"/>
                    <a:pt x="274" y="346"/>
                    <a:pt x="274" y="667"/>
                  </a:cubicBezTo>
                  <a:cubicBezTo>
                    <a:pt x="274" y="1004"/>
                    <a:pt x="456" y="1224"/>
                    <a:pt x="745" y="1224"/>
                  </a:cubicBezTo>
                  <a:cubicBezTo>
                    <a:pt x="957" y="1224"/>
                    <a:pt x="1223" y="1094"/>
                    <a:pt x="1223" y="660"/>
                  </a:cubicBezTo>
                  <a:cubicBezTo>
                    <a:pt x="1223" y="200"/>
                    <a:pt x="940" y="96"/>
                    <a:pt x="745" y="96"/>
                  </a:cubicBezTo>
                  <a:moveTo>
                    <a:pt x="742" y="1321"/>
                  </a:moveTo>
                  <a:cubicBezTo>
                    <a:pt x="259" y="1321"/>
                    <a:pt x="0" y="994"/>
                    <a:pt x="0" y="660"/>
                  </a:cubicBezTo>
                  <a:cubicBezTo>
                    <a:pt x="0" y="307"/>
                    <a:pt x="277" y="0"/>
                    <a:pt x="732" y="0"/>
                  </a:cubicBezTo>
                  <a:cubicBezTo>
                    <a:pt x="1177" y="0"/>
                    <a:pt x="1497" y="281"/>
                    <a:pt x="1497" y="664"/>
                  </a:cubicBezTo>
                  <a:cubicBezTo>
                    <a:pt x="1497" y="1001"/>
                    <a:pt x="1213" y="1321"/>
                    <a:pt x="742" y="132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auto">
            <a:xfrm>
              <a:off x="-4284663" y="-2743201"/>
              <a:ext cx="161925" cy="142875"/>
            </a:xfrm>
            <a:custGeom>
              <a:avLst/>
              <a:gdLst>
                <a:gd name="T0" fmla="*/ 745 w 1496"/>
                <a:gd name="T1" fmla="*/ 97 h 1322"/>
                <a:gd name="T2" fmla="*/ 273 w 1496"/>
                <a:gd name="T3" fmla="*/ 667 h 1322"/>
                <a:gd name="T4" fmla="*/ 745 w 1496"/>
                <a:gd name="T5" fmla="*/ 1225 h 1322"/>
                <a:gd name="T6" fmla="*/ 1222 w 1496"/>
                <a:gd name="T7" fmla="*/ 661 h 1322"/>
                <a:gd name="T8" fmla="*/ 745 w 1496"/>
                <a:gd name="T9" fmla="*/ 97 h 1322"/>
                <a:gd name="T10" fmla="*/ 741 w 1496"/>
                <a:gd name="T11" fmla="*/ 1322 h 1322"/>
                <a:gd name="T12" fmla="*/ 0 w 1496"/>
                <a:gd name="T13" fmla="*/ 661 h 1322"/>
                <a:gd name="T14" fmla="*/ 731 w 1496"/>
                <a:gd name="T15" fmla="*/ 0 h 1322"/>
                <a:gd name="T16" fmla="*/ 1496 w 1496"/>
                <a:gd name="T17" fmla="*/ 664 h 1322"/>
                <a:gd name="T18" fmla="*/ 741 w 1496"/>
                <a:gd name="T1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6" h="1322">
                  <a:moveTo>
                    <a:pt x="745" y="97"/>
                  </a:moveTo>
                  <a:cubicBezTo>
                    <a:pt x="434" y="97"/>
                    <a:pt x="273" y="347"/>
                    <a:pt x="273" y="667"/>
                  </a:cubicBezTo>
                  <a:cubicBezTo>
                    <a:pt x="273" y="1004"/>
                    <a:pt x="456" y="1225"/>
                    <a:pt x="745" y="1225"/>
                  </a:cubicBezTo>
                  <a:cubicBezTo>
                    <a:pt x="956" y="1225"/>
                    <a:pt x="1222" y="1094"/>
                    <a:pt x="1222" y="661"/>
                  </a:cubicBezTo>
                  <a:cubicBezTo>
                    <a:pt x="1222" y="200"/>
                    <a:pt x="940" y="97"/>
                    <a:pt x="745" y="97"/>
                  </a:cubicBezTo>
                  <a:moveTo>
                    <a:pt x="741" y="1322"/>
                  </a:moveTo>
                  <a:cubicBezTo>
                    <a:pt x="258" y="1322"/>
                    <a:pt x="0" y="995"/>
                    <a:pt x="0" y="661"/>
                  </a:cubicBezTo>
                  <a:cubicBezTo>
                    <a:pt x="0" y="307"/>
                    <a:pt x="277" y="0"/>
                    <a:pt x="731" y="0"/>
                  </a:cubicBezTo>
                  <a:cubicBezTo>
                    <a:pt x="1176" y="0"/>
                    <a:pt x="1496" y="281"/>
                    <a:pt x="1496" y="664"/>
                  </a:cubicBezTo>
                  <a:cubicBezTo>
                    <a:pt x="1496" y="1001"/>
                    <a:pt x="1213" y="1322"/>
                    <a:pt x="741" y="1322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-4470400" y="-2746376"/>
              <a:ext cx="133350" cy="142875"/>
            </a:xfrm>
            <a:custGeom>
              <a:avLst/>
              <a:gdLst>
                <a:gd name="T0" fmla="*/ 746 w 1236"/>
                <a:gd name="T1" fmla="*/ 1046 h 1326"/>
                <a:gd name="T2" fmla="*/ 951 w 1236"/>
                <a:gd name="T3" fmla="*/ 1264 h 1326"/>
                <a:gd name="T4" fmla="*/ 951 w 1236"/>
                <a:gd name="T5" fmla="*/ 1326 h 1326"/>
                <a:gd name="T6" fmla="*/ 281 w 1236"/>
                <a:gd name="T7" fmla="*/ 1326 h 1326"/>
                <a:gd name="T8" fmla="*/ 281 w 1236"/>
                <a:gd name="T9" fmla="*/ 1264 h 1326"/>
                <a:gd name="T10" fmla="*/ 489 w 1236"/>
                <a:gd name="T11" fmla="*/ 1046 h 1326"/>
                <a:gd name="T12" fmla="*/ 489 w 1236"/>
                <a:gd name="T13" fmla="*/ 151 h 1326"/>
                <a:gd name="T14" fmla="*/ 318 w 1236"/>
                <a:gd name="T15" fmla="*/ 151 h 1326"/>
                <a:gd name="T16" fmla="*/ 70 w 1236"/>
                <a:gd name="T17" fmla="*/ 400 h 1326"/>
                <a:gd name="T18" fmla="*/ 0 w 1236"/>
                <a:gd name="T19" fmla="*/ 400 h 1326"/>
                <a:gd name="T20" fmla="*/ 15 w 1236"/>
                <a:gd name="T21" fmla="*/ 0 h 1326"/>
                <a:gd name="T22" fmla="*/ 71 w 1236"/>
                <a:gd name="T23" fmla="*/ 0 h 1326"/>
                <a:gd name="T24" fmla="*/ 266 w 1236"/>
                <a:gd name="T25" fmla="*/ 63 h 1326"/>
                <a:gd name="T26" fmla="*/ 969 w 1236"/>
                <a:gd name="T27" fmla="*/ 63 h 1326"/>
                <a:gd name="T28" fmla="*/ 1164 w 1236"/>
                <a:gd name="T29" fmla="*/ 0 h 1326"/>
                <a:gd name="T30" fmla="*/ 1220 w 1236"/>
                <a:gd name="T31" fmla="*/ 0 h 1326"/>
                <a:gd name="T32" fmla="*/ 1236 w 1236"/>
                <a:gd name="T33" fmla="*/ 400 h 1326"/>
                <a:gd name="T34" fmla="*/ 1166 w 1236"/>
                <a:gd name="T35" fmla="*/ 400 h 1326"/>
                <a:gd name="T36" fmla="*/ 917 w 1236"/>
                <a:gd name="T37" fmla="*/ 151 h 1326"/>
                <a:gd name="T38" fmla="*/ 746 w 1236"/>
                <a:gd name="T39" fmla="*/ 151 h 1326"/>
                <a:gd name="T40" fmla="*/ 746 w 1236"/>
                <a:gd name="T41" fmla="*/ 104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6" h="1326">
                  <a:moveTo>
                    <a:pt x="746" y="1046"/>
                  </a:moveTo>
                  <a:cubicBezTo>
                    <a:pt x="746" y="1238"/>
                    <a:pt x="819" y="1251"/>
                    <a:pt x="951" y="1264"/>
                  </a:cubicBezTo>
                  <a:cubicBezTo>
                    <a:pt x="951" y="1326"/>
                    <a:pt x="951" y="1326"/>
                    <a:pt x="951" y="1326"/>
                  </a:cubicBezTo>
                  <a:cubicBezTo>
                    <a:pt x="281" y="1326"/>
                    <a:pt x="281" y="1326"/>
                    <a:pt x="281" y="1326"/>
                  </a:cubicBezTo>
                  <a:cubicBezTo>
                    <a:pt x="281" y="1264"/>
                    <a:pt x="281" y="1264"/>
                    <a:pt x="281" y="1264"/>
                  </a:cubicBezTo>
                  <a:cubicBezTo>
                    <a:pt x="417" y="1251"/>
                    <a:pt x="489" y="1238"/>
                    <a:pt x="489" y="1046"/>
                  </a:cubicBezTo>
                  <a:cubicBezTo>
                    <a:pt x="489" y="151"/>
                    <a:pt x="489" y="151"/>
                    <a:pt x="489" y="151"/>
                  </a:cubicBezTo>
                  <a:cubicBezTo>
                    <a:pt x="318" y="151"/>
                    <a:pt x="318" y="151"/>
                    <a:pt x="318" y="151"/>
                  </a:cubicBezTo>
                  <a:cubicBezTo>
                    <a:pt x="100" y="151"/>
                    <a:pt x="79" y="310"/>
                    <a:pt x="70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45"/>
                    <a:pt x="154" y="63"/>
                    <a:pt x="266" y="63"/>
                  </a:cubicBezTo>
                  <a:cubicBezTo>
                    <a:pt x="969" y="63"/>
                    <a:pt x="969" y="63"/>
                    <a:pt x="969" y="63"/>
                  </a:cubicBezTo>
                  <a:cubicBezTo>
                    <a:pt x="1082" y="63"/>
                    <a:pt x="1137" y="47"/>
                    <a:pt x="1164" y="0"/>
                  </a:cubicBezTo>
                  <a:cubicBezTo>
                    <a:pt x="1220" y="0"/>
                    <a:pt x="1220" y="0"/>
                    <a:pt x="1220" y="0"/>
                  </a:cubicBezTo>
                  <a:cubicBezTo>
                    <a:pt x="1236" y="400"/>
                    <a:pt x="1236" y="400"/>
                    <a:pt x="1236" y="400"/>
                  </a:cubicBezTo>
                  <a:cubicBezTo>
                    <a:pt x="1166" y="400"/>
                    <a:pt x="1166" y="400"/>
                    <a:pt x="1166" y="400"/>
                  </a:cubicBezTo>
                  <a:cubicBezTo>
                    <a:pt x="1156" y="304"/>
                    <a:pt x="1135" y="151"/>
                    <a:pt x="917" y="151"/>
                  </a:cubicBezTo>
                  <a:cubicBezTo>
                    <a:pt x="746" y="151"/>
                    <a:pt x="746" y="151"/>
                    <a:pt x="746" y="151"/>
                  </a:cubicBezTo>
                  <a:lnTo>
                    <a:pt x="746" y="104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 noEditPoints="1"/>
            </p:cNvSpPr>
            <p:nvPr userDrawn="1"/>
          </p:nvSpPr>
          <p:spPr bwMode="auto">
            <a:xfrm>
              <a:off x="-4891088" y="-2741613"/>
              <a:ext cx="158750" cy="138113"/>
            </a:xfrm>
            <a:custGeom>
              <a:avLst/>
              <a:gdLst>
                <a:gd name="T0" fmla="*/ 853 w 1473"/>
                <a:gd name="T1" fmla="*/ 721 h 1285"/>
                <a:gd name="T2" fmla="*/ 669 w 1473"/>
                <a:gd name="T3" fmla="*/ 176 h 1285"/>
                <a:gd name="T4" fmla="*/ 658 w 1473"/>
                <a:gd name="T5" fmla="*/ 176 h 1285"/>
                <a:gd name="T6" fmla="*/ 455 w 1473"/>
                <a:gd name="T7" fmla="*/ 721 h 1285"/>
                <a:gd name="T8" fmla="*/ 853 w 1473"/>
                <a:gd name="T9" fmla="*/ 721 h 1285"/>
                <a:gd name="T10" fmla="*/ 349 w 1473"/>
                <a:gd name="T11" fmla="*/ 1018 h 1285"/>
                <a:gd name="T12" fmla="*/ 324 w 1473"/>
                <a:gd name="T13" fmla="*/ 1119 h 1285"/>
                <a:gd name="T14" fmla="*/ 482 w 1473"/>
                <a:gd name="T15" fmla="*/ 1224 h 1285"/>
                <a:gd name="T16" fmla="*/ 482 w 1473"/>
                <a:gd name="T17" fmla="*/ 1285 h 1285"/>
                <a:gd name="T18" fmla="*/ 0 w 1473"/>
                <a:gd name="T19" fmla="*/ 1285 h 1285"/>
                <a:gd name="T20" fmla="*/ 0 w 1473"/>
                <a:gd name="T21" fmla="*/ 1224 h 1285"/>
                <a:gd name="T22" fmla="*/ 258 w 1473"/>
                <a:gd name="T23" fmla="*/ 959 h 1285"/>
                <a:gd name="T24" fmla="*/ 625 w 1473"/>
                <a:gd name="T25" fmla="*/ 0 h 1285"/>
                <a:gd name="T26" fmla="*/ 851 w 1473"/>
                <a:gd name="T27" fmla="*/ 0 h 1285"/>
                <a:gd name="T28" fmla="*/ 1207 w 1473"/>
                <a:gd name="T29" fmla="*/ 968 h 1285"/>
                <a:gd name="T30" fmla="*/ 1473 w 1473"/>
                <a:gd name="T31" fmla="*/ 1224 h 1285"/>
                <a:gd name="T32" fmla="*/ 1473 w 1473"/>
                <a:gd name="T33" fmla="*/ 1285 h 1285"/>
                <a:gd name="T34" fmla="*/ 845 w 1473"/>
                <a:gd name="T35" fmla="*/ 1285 h 1285"/>
                <a:gd name="T36" fmla="*/ 845 w 1473"/>
                <a:gd name="T37" fmla="*/ 1224 h 1285"/>
                <a:gd name="T38" fmla="*/ 997 w 1473"/>
                <a:gd name="T39" fmla="*/ 1144 h 1285"/>
                <a:gd name="T40" fmla="*/ 974 w 1473"/>
                <a:gd name="T41" fmla="*/ 1054 h 1285"/>
                <a:gd name="T42" fmla="*/ 883 w 1473"/>
                <a:gd name="T43" fmla="*/ 811 h 1285"/>
                <a:gd name="T44" fmla="*/ 425 w 1473"/>
                <a:gd name="T45" fmla="*/ 811 h 1285"/>
                <a:gd name="T46" fmla="*/ 349 w 1473"/>
                <a:gd name="T47" fmla="*/ 101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3" h="1285">
                  <a:moveTo>
                    <a:pt x="853" y="721"/>
                  </a:moveTo>
                  <a:cubicBezTo>
                    <a:pt x="669" y="176"/>
                    <a:pt x="669" y="176"/>
                    <a:pt x="669" y="176"/>
                  </a:cubicBezTo>
                  <a:cubicBezTo>
                    <a:pt x="658" y="176"/>
                    <a:pt x="658" y="176"/>
                    <a:pt x="658" y="176"/>
                  </a:cubicBezTo>
                  <a:cubicBezTo>
                    <a:pt x="455" y="721"/>
                    <a:pt x="455" y="721"/>
                    <a:pt x="455" y="721"/>
                  </a:cubicBezTo>
                  <a:lnTo>
                    <a:pt x="853" y="721"/>
                  </a:lnTo>
                  <a:close/>
                  <a:moveTo>
                    <a:pt x="349" y="1018"/>
                  </a:moveTo>
                  <a:cubicBezTo>
                    <a:pt x="336" y="1050"/>
                    <a:pt x="324" y="1100"/>
                    <a:pt x="324" y="1119"/>
                  </a:cubicBezTo>
                  <a:cubicBezTo>
                    <a:pt x="324" y="1216"/>
                    <a:pt x="425" y="1220"/>
                    <a:pt x="482" y="1224"/>
                  </a:cubicBezTo>
                  <a:cubicBezTo>
                    <a:pt x="482" y="1285"/>
                    <a:pt x="482" y="1285"/>
                    <a:pt x="482" y="1285"/>
                  </a:cubicBezTo>
                  <a:cubicBezTo>
                    <a:pt x="0" y="1285"/>
                    <a:pt x="0" y="1285"/>
                    <a:pt x="0" y="1285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45" y="1217"/>
                    <a:pt x="184" y="1153"/>
                    <a:pt x="258" y="959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1207" y="968"/>
                    <a:pt x="1207" y="968"/>
                    <a:pt x="1207" y="968"/>
                  </a:cubicBezTo>
                  <a:cubicBezTo>
                    <a:pt x="1281" y="1167"/>
                    <a:pt x="1317" y="1215"/>
                    <a:pt x="1473" y="1224"/>
                  </a:cubicBezTo>
                  <a:cubicBezTo>
                    <a:pt x="1473" y="1285"/>
                    <a:pt x="1473" y="1285"/>
                    <a:pt x="1473" y="1285"/>
                  </a:cubicBezTo>
                  <a:cubicBezTo>
                    <a:pt x="845" y="1285"/>
                    <a:pt x="845" y="1285"/>
                    <a:pt x="845" y="1285"/>
                  </a:cubicBezTo>
                  <a:cubicBezTo>
                    <a:pt x="845" y="1224"/>
                    <a:pt x="845" y="1224"/>
                    <a:pt x="845" y="1224"/>
                  </a:cubicBezTo>
                  <a:cubicBezTo>
                    <a:pt x="918" y="1224"/>
                    <a:pt x="997" y="1213"/>
                    <a:pt x="997" y="1144"/>
                  </a:cubicBezTo>
                  <a:cubicBezTo>
                    <a:pt x="997" y="1117"/>
                    <a:pt x="983" y="1084"/>
                    <a:pt x="974" y="1054"/>
                  </a:cubicBezTo>
                  <a:cubicBezTo>
                    <a:pt x="883" y="811"/>
                    <a:pt x="883" y="811"/>
                    <a:pt x="883" y="811"/>
                  </a:cubicBezTo>
                  <a:cubicBezTo>
                    <a:pt x="425" y="811"/>
                    <a:pt x="425" y="811"/>
                    <a:pt x="425" y="811"/>
                  </a:cubicBezTo>
                  <a:lnTo>
                    <a:pt x="349" y="1018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-5038725" y="-2743201"/>
              <a:ext cx="96838" cy="142875"/>
            </a:xfrm>
            <a:custGeom>
              <a:avLst/>
              <a:gdLst>
                <a:gd name="T0" fmla="*/ 827 w 895"/>
                <a:gd name="T1" fmla="*/ 367 h 1321"/>
                <a:gd name="T2" fmla="*/ 753 w 895"/>
                <a:gd name="T3" fmla="*/ 367 h 1321"/>
                <a:gd name="T4" fmla="*/ 451 w 895"/>
                <a:gd name="T5" fmla="*/ 85 h 1321"/>
                <a:gd name="T6" fmla="*/ 228 w 895"/>
                <a:gd name="T7" fmla="*/ 251 h 1321"/>
                <a:gd name="T8" fmla="*/ 551 w 895"/>
                <a:gd name="T9" fmla="*/ 527 h 1321"/>
                <a:gd name="T10" fmla="*/ 895 w 895"/>
                <a:gd name="T11" fmla="*/ 965 h 1321"/>
                <a:gd name="T12" fmla="*/ 444 w 895"/>
                <a:gd name="T13" fmla="*/ 1321 h 1321"/>
                <a:gd name="T14" fmla="*/ 121 w 895"/>
                <a:gd name="T15" fmla="*/ 1258 h 1321"/>
                <a:gd name="T16" fmla="*/ 63 w 895"/>
                <a:gd name="T17" fmla="*/ 1313 h 1321"/>
                <a:gd name="T18" fmla="*/ 0 w 895"/>
                <a:gd name="T19" fmla="*/ 1313 h 1321"/>
                <a:gd name="T20" fmla="*/ 0 w 895"/>
                <a:gd name="T21" fmla="*/ 910 h 1321"/>
                <a:gd name="T22" fmla="*/ 73 w 895"/>
                <a:gd name="T23" fmla="*/ 910 h 1321"/>
                <a:gd name="T24" fmla="*/ 399 w 895"/>
                <a:gd name="T25" fmla="*/ 1230 h 1321"/>
                <a:gd name="T26" fmla="*/ 661 w 895"/>
                <a:gd name="T27" fmla="*/ 1027 h 1321"/>
                <a:gd name="T28" fmla="*/ 326 w 895"/>
                <a:gd name="T29" fmla="*/ 704 h 1321"/>
                <a:gd name="T30" fmla="*/ 7 w 895"/>
                <a:gd name="T31" fmla="*/ 326 h 1321"/>
                <a:gd name="T32" fmla="*/ 413 w 895"/>
                <a:gd name="T33" fmla="*/ 0 h 1321"/>
                <a:gd name="T34" fmla="*/ 711 w 895"/>
                <a:gd name="T35" fmla="*/ 53 h 1321"/>
                <a:gd name="T36" fmla="*/ 768 w 895"/>
                <a:gd name="T37" fmla="*/ 4 h 1321"/>
                <a:gd name="T38" fmla="*/ 827 w 895"/>
                <a:gd name="T39" fmla="*/ 4 h 1321"/>
                <a:gd name="T40" fmla="*/ 827 w 895"/>
                <a:gd name="T41" fmla="*/ 367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5" h="1321">
                  <a:moveTo>
                    <a:pt x="827" y="367"/>
                  </a:moveTo>
                  <a:cubicBezTo>
                    <a:pt x="753" y="367"/>
                    <a:pt x="753" y="367"/>
                    <a:pt x="753" y="367"/>
                  </a:cubicBezTo>
                  <a:cubicBezTo>
                    <a:pt x="723" y="223"/>
                    <a:pt x="623" y="85"/>
                    <a:pt x="451" y="85"/>
                  </a:cubicBezTo>
                  <a:cubicBezTo>
                    <a:pt x="293" y="85"/>
                    <a:pt x="228" y="170"/>
                    <a:pt x="228" y="251"/>
                  </a:cubicBezTo>
                  <a:cubicBezTo>
                    <a:pt x="228" y="388"/>
                    <a:pt x="375" y="446"/>
                    <a:pt x="551" y="527"/>
                  </a:cubicBezTo>
                  <a:cubicBezTo>
                    <a:pt x="785" y="635"/>
                    <a:pt x="895" y="764"/>
                    <a:pt x="895" y="965"/>
                  </a:cubicBezTo>
                  <a:cubicBezTo>
                    <a:pt x="895" y="1144"/>
                    <a:pt x="759" y="1321"/>
                    <a:pt x="444" y="1321"/>
                  </a:cubicBezTo>
                  <a:cubicBezTo>
                    <a:pt x="265" y="1321"/>
                    <a:pt x="189" y="1258"/>
                    <a:pt x="121" y="1258"/>
                  </a:cubicBezTo>
                  <a:cubicBezTo>
                    <a:pt x="89" y="1258"/>
                    <a:pt x="71" y="1286"/>
                    <a:pt x="63" y="131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73" y="910"/>
                    <a:pt x="73" y="910"/>
                    <a:pt x="73" y="910"/>
                  </a:cubicBezTo>
                  <a:cubicBezTo>
                    <a:pt x="86" y="1061"/>
                    <a:pt x="192" y="1230"/>
                    <a:pt x="399" y="1230"/>
                  </a:cubicBezTo>
                  <a:cubicBezTo>
                    <a:pt x="566" y="1230"/>
                    <a:pt x="661" y="1140"/>
                    <a:pt x="661" y="1027"/>
                  </a:cubicBezTo>
                  <a:cubicBezTo>
                    <a:pt x="661" y="926"/>
                    <a:pt x="594" y="829"/>
                    <a:pt x="326" y="704"/>
                  </a:cubicBezTo>
                  <a:cubicBezTo>
                    <a:pt x="184" y="638"/>
                    <a:pt x="7" y="551"/>
                    <a:pt x="7" y="326"/>
                  </a:cubicBezTo>
                  <a:cubicBezTo>
                    <a:pt x="7" y="187"/>
                    <a:pt x="125" y="0"/>
                    <a:pt x="413" y="0"/>
                  </a:cubicBezTo>
                  <a:cubicBezTo>
                    <a:pt x="564" y="0"/>
                    <a:pt x="658" y="53"/>
                    <a:pt x="711" y="53"/>
                  </a:cubicBezTo>
                  <a:cubicBezTo>
                    <a:pt x="754" y="53"/>
                    <a:pt x="763" y="18"/>
                    <a:pt x="768" y="4"/>
                  </a:cubicBezTo>
                  <a:cubicBezTo>
                    <a:pt x="827" y="4"/>
                    <a:pt x="827" y="4"/>
                    <a:pt x="827" y="4"/>
                  </a:cubicBezTo>
                  <a:lnTo>
                    <a:pt x="827" y="367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 noEditPoints="1"/>
            </p:cNvSpPr>
            <p:nvPr userDrawn="1"/>
          </p:nvSpPr>
          <p:spPr bwMode="auto">
            <a:xfrm>
              <a:off x="-3986213" y="-3163888"/>
              <a:ext cx="317500" cy="685800"/>
            </a:xfrm>
            <a:custGeom>
              <a:avLst/>
              <a:gdLst>
                <a:gd name="T0" fmla="*/ 2610 w 2935"/>
                <a:gd name="T1" fmla="*/ 5028 h 6356"/>
                <a:gd name="T2" fmla="*/ 2556 w 2935"/>
                <a:gd name="T3" fmla="*/ 4491 h 6356"/>
                <a:gd name="T4" fmla="*/ 2565 w 2935"/>
                <a:gd name="T5" fmla="*/ 3754 h 6356"/>
                <a:gd name="T6" fmla="*/ 2566 w 2935"/>
                <a:gd name="T7" fmla="*/ 2981 h 6356"/>
                <a:gd name="T8" fmla="*/ 2464 w 2935"/>
                <a:gd name="T9" fmla="*/ 2119 h 6356"/>
                <a:gd name="T10" fmla="*/ 2421 w 2935"/>
                <a:gd name="T11" fmla="*/ 1194 h 6356"/>
                <a:gd name="T12" fmla="*/ 2337 w 2935"/>
                <a:gd name="T13" fmla="*/ 377 h 6356"/>
                <a:gd name="T14" fmla="*/ 1787 w 2935"/>
                <a:gd name="T15" fmla="*/ 431 h 6356"/>
                <a:gd name="T16" fmla="*/ 1169 w 2935"/>
                <a:gd name="T17" fmla="*/ 563 h 6356"/>
                <a:gd name="T18" fmla="*/ 481 w 2935"/>
                <a:gd name="T19" fmla="*/ 510 h 6356"/>
                <a:gd name="T20" fmla="*/ 367 w 2935"/>
                <a:gd name="T21" fmla="*/ 1467 h 6356"/>
                <a:gd name="T22" fmla="*/ 285 w 2935"/>
                <a:gd name="T23" fmla="*/ 2362 h 6356"/>
                <a:gd name="T24" fmla="*/ 407 w 2935"/>
                <a:gd name="T25" fmla="*/ 3061 h 6356"/>
                <a:gd name="T26" fmla="*/ 430 w 2935"/>
                <a:gd name="T27" fmla="*/ 3818 h 6356"/>
                <a:gd name="T28" fmla="*/ 504 w 2935"/>
                <a:gd name="T29" fmla="*/ 4656 h 6356"/>
                <a:gd name="T30" fmla="*/ 521 w 2935"/>
                <a:gd name="T31" fmla="*/ 5673 h 6356"/>
                <a:gd name="T32" fmla="*/ 963 w 2935"/>
                <a:gd name="T33" fmla="*/ 5958 h 6356"/>
                <a:gd name="T34" fmla="*/ 1719 w 2935"/>
                <a:gd name="T35" fmla="*/ 5825 h 6356"/>
                <a:gd name="T36" fmla="*/ 2610 w 2935"/>
                <a:gd name="T37" fmla="*/ 5878 h 6356"/>
                <a:gd name="T38" fmla="*/ 2704 w 2935"/>
                <a:gd name="T39" fmla="*/ 6143 h 6356"/>
                <a:gd name="T40" fmla="*/ 2330 w 2935"/>
                <a:gd name="T41" fmla="*/ 6093 h 6356"/>
                <a:gd name="T42" fmla="*/ 1782 w 2935"/>
                <a:gd name="T43" fmla="*/ 6135 h 6356"/>
                <a:gd name="T44" fmla="*/ 900 w 2935"/>
                <a:gd name="T45" fmla="*/ 6195 h 6356"/>
                <a:gd name="T46" fmla="*/ 522 w 2935"/>
                <a:gd name="T47" fmla="*/ 6223 h 6356"/>
                <a:gd name="T48" fmla="*/ 212 w 2935"/>
                <a:gd name="T49" fmla="*/ 6325 h 6356"/>
                <a:gd name="T50" fmla="*/ 247 w 2935"/>
                <a:gd name="T51" fmla="*/ 5506 h 6356"/>
                <a:gd name="T52" fmla="*/ 200 w 2935"/>
                <a:gd name="T53" fmla="*/ 4474 h 6356"/>
                <a:gd name="T54" fmla="*/ 119 w 2935"/>
                <a:gd name="T55" fmla="*/ 3727 h 6356"/>
                <a:gd name="T56" fmla="*/ 41 w 2935"/>
                <a:gd name="T57" fmla="*/ 2769 h 6356"/>
                <a:gd name="T58" fmla="*/ 10 w 2935"/>
                <a:gd name="T59" fmla="*/ 1888 h 6356"/>
                <a:gd name="T60" fmla="*/ 38 w 2935"/>
                <a:gd name="T61" fmla="*/ 1044 h 6356"/>
                <a:gd name="T62" fmla="*/ 161 w 2935"/>
                <a:gd name="T63" fmla="*/ 324 h 6356"/>
                <a:gd name="T64" fmla="*/ 1077 w 2935"/>
                <a:gd name="T65" fmla="*/ 245 h 6356"/>
                <a:gd name="T66" fmla="*/ 1794 w 2935"/>
                <a:gd name="T67" fmla="*/ 150 h 6356"/>
                <a:gd name="T68" fmla="*/ 2150 w 2935"/>
                <a:gd name="T69" fmla="*/ 0 h 6356"/>
                <a:gd name="T70" fmla="*/ 2827 w 2935"/>
                <a:gd name="T71" fmla="*/ 109 h 6356"/>
                <a:gd name="T72" fmla="*/ 2739 w 2935"/>
                <a:gd name="T73" fmla="*/ 640 h 6356"/>
                <a:gd name="T74" fmla="*/ 2772 w 2935"/>
                <a:gd name="T75" fmla="*/ 1573 h 6356"/>
                <a:gd name="T76" fmla="*/ 2841 w 2935"/>
                <a:gd name="T77" fmla="*/ 2583 h 6356"/>
                <a:gd name="T78" fmla="*/ 2821 w 2935"/>
                <a:gd name="T79" fmla="*/ 3513 h 6356"/>
                <a:gd name="T80" fmla="*/ 2869 w 2935"/>
                <a:gd name="T81" fmla="*/ 4383 h 6356"/>
                <a:gd name="T82" fmla="*/ 2887 w 2935"/>
                <a:gd name="T83" fmla="*/ 5373 h 6356"/>
                <a:gd name="T84" fmla="*/ 2864 w 2935"/>
                <a:gd name="T85" fmla="*/ 6063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5" h="6356">
                  <a:moveTo>
                    <a:pt x="2633" y="5639"/>
                  </a:moveTo>
                  <a:cubicBezTo>
                    <a:pt x="2633" y="5240"/>
                    <a:pt x="2633" y="5240"/>
                    <a:pt x="2633" y="5240"/>
                  </a:cubicBezTo>
                  <a:cubicBezTo>
                    <a:pt x="2610" y="5028"/>
                    <a:pt x="2610" y="5028"/>
                    <a:pt x="2610" y="5028"/>
                  </a:cubicBezTo>
                  <a:cubicBezTo>
                    <a:pt x="2603" y="4921"/>
                    <a:pt x="2603" y="4921"/>
                    <a:pt x="2603" y="4921"/>
                  </a:cubicBezTo>
                  <a:cubicBezTo>
                    <a:pt x="2551" y="4709"/>
                    <a:pt x="2551" y="4709"/>
                    <a:pt x="2551" y="4709"/>
                  </a:cubicBezTo>
                  <a:cubicBezTo>
                    <a:pt x="2556" y="4491"/>
                    <a:pt x="2556" y="4491"/>
                    <a:pt x="2556" y="4491"/>
                  </a:cubicBezTo>
                  <a:cubicBezTo>
                    <a:pt x="2580" y="4257"/>
                    <a:pt x="2580" y="4257"/>
                    <a:pt x="2580" y="4257"/>
                  </a:cubicBezTo>
                  <a:cubicBezTo>
                    <a:pt x="2573" y="4015"/>
                    <a:pt x="2573" y="4015"/>
                    <a:pt x="2573" y="4015"/>
                  </a:cubicBezTo>
                  <a:cubicBezTo>
                    <a:pt x="2565" y="3754"/>
                    <a:pt x="2565" y="3754"/>
                    <a:pt x="2565" y="3754"/>
                  </a:cubicBezTo>
                  <a:cubicBezTo>
                    <a:pt x="2557" y="3486"/>
                    <a:pt x="2557" y="3486"/>
                    <a:pt x="2557" y="3486"/>
                  </a:cubicBezTo>
                  <a:cubicBezTo>
                    <a:pt x="2610" y="3274"/>
                    <a:pt x="2610" y="3274"/>
                    <a:pt x="2610" y="3274"/>
                  </a:cubicBezTo>
                  <a:cubicBezTo>
                    <a:pt x="2566" y="2981"/>
                    <a:pt x="2566" y="2981"/>
                    <a:pt x="2566" y="2981"/>
                  </a:cubicBezTo>
                  <a:cubicBezTo>
                    <a:pt x="2523" y="2734"/>
                    <a:pt x="2523" y="2734"/>
                    <a:pt x="2523" y="2734"/>
                  </a:cubicBezTo>
                  <a:cubicBezTo>
                    <a:pt x="2475" y="2450"/>
                    <a:pt x="2475" y="2450"/>
                    <a:pt x="2475" y="2450"/>
                  </a:cubicBezTo>
                  <a:cubicBezTo>
                    <a:pt x="2464" y="2119"/>
                    <a:pt x="2464" y="2119"/>
                    <a:pt x="2464" y="2119"/>
                  </a:cubicBezTo>
                  <a:cubicBezTo>
                    <a:pt x="2452" y="1759"/>
                    <a:pt x="2452" y="1759"/>
                    <a:pt x="2452" y="1759"/>
                  </a:cubicBezTo>
                  <a:cubicBezTo>
                    <a:pt x="2437" y="1493"/>
                    <a:pt x="2437" y="1493"/>
                    <a:pt x="2437" y="1493"/>
                  </a:cubicBezTo>
                  <a:cubicBezTo>
                    <a:pt x="2421" y="1194"/>
                    <a:pt x="2421" y="1194"/>
                    <a:pt x="2421" y="1194"/>
                  </a:cubicBezTo>
                  <a:cubicBezTo>
                    <a:pt x="2406" y="909"/>
                    <a:pt x="2406" y="909"/>
                    <a:pt x="2406" y="909"/>
                  </a:cubicBezTo>
                  <a:cubicBezTo>
                    <a:pt x="2372" y="645"/>
                    <a:pt x="2372" y="645"/>
                    <a:pt x="2372" y="645"/>
                  </a:cubicBezTo>
                  <a:cubicBezTo>
                    <a:pt x="2337" y="377"/>
                    <a:pt x="2337" y="377"/>
                    <a:pt x="2337" y="377"/>
                  </a:cubicBezTo>
                  <a:cubicBezTo>
                    <a:pt x="2108" y="377"/>
                    <a:pt x="2108" y="377"/>
                    <a:pt x="2108" y="377"/>
                  </a:cubicBezTo>
                  <a:cubicBezTo>
                    <a:pt x="1948" y="377"/>
                    <a:pt x="1948" y="377"/>
                    <a:pt x="1948" y="377"/>
                  </a:cubicBezTo>
                  <a:cubicBezTo>
                    <a:pt x="1787" y="431"/>
                    <a:pt x="1787" y="431"/>
                    <a:pt x="1787" y="431"/>
                  </a:cubicBezTo>
                  <a:cubicBezTo>
                    <a:pt x="1489" y="483"/>
                    <a:pt x="1489" y="483"/>
                    <a:pt x="1489" y="483"/>
                  </a:cubicBezTo>
                  <a:cubicBezTo>
                    <a:pt x="1329" y="510"/>
                    <a:pt x="1329" y="510"/>
                    <a:pt x="1329" y="510"/>
                  </a:cubicBezTo>
                  <a:cubicBezTo>
                    <a:pt x="1169" y="563"/>
                    <a:pt x="1169" y="563"/>
                    <a:pt x="1169" y="563"/>
                  </a:cubicBezTo>
                  <a:cubicBezTo>
                    <a:pt x="964" y="599"/>
                    <a:pt x="964" y="599"/>
                    <a:pt x="964" y="599"/>
                  </a:cubicBezTo>
                  <a:cubicBezTo>
                    <a:pt x="688" y="537"/>
                    <a:pt x="688" y="537"/>
                    <a:pt x="688" y="537"/>
                  </a:cubicBezTo>
                  <a:cubicBezTo>
                    <a:pt x="481" y="510"/>
                    <a:pt x="481" y="510"/>
                    <a:pt x="481" y="510"/>
                  </a:cubicBezTo>
                  <a:cubicBezTo>
                    <a:pt x="413" y="803"/>
                    <a:pt x="413" y="803"/>
                    <a:pt x="413" y="803"/>
                  </a:cubicBezTo>
                  <a:cubicBezTo>
                    <a:pt x="391" y="1120"/>
                    <a:pt x="391" y="1120"/>
                    <a:pt x="391" y="1120"/>
                  </a:cubicBezTo>
                  <a:cubicBezTo>
                    <a:pt x="367" y="1467"/>
                    <a:pt x="367" y="1467"/>
                    <a:pt x="367" y="1467"/>
                  </a:cubicBezTo>
                  <a:cubicBezTo>
                    <a:pt x="334" y="1785"/>
                    <a:pt x="334" y="1785"/>
                    <a:pt x="334" y="1785"/>
                  </a:cubicBezTo>
                  <a:cubicBezTo>
                    <a:pt x="298" y="2131"/>
                    <a:pt x="298" y="2131"/>
                    <a:pt x="298" y="2131"/>
                  </a:cubicBezTo>
                  <a:cubicBezTo>
                    <a:pt x="285" y="2362"/>
                    <a:pt x="285" y="2362"/>
                    <a:pt x="285" y="2362"/>
                  </a:cubicBezTo>
                  <a:cubicBezTo>
                    <a:pt x="270" y="2609"/>
                    <a:pt x="270" y="2609"/>
                    <a:pt x="270" y="2609"/>
                  </a:cubicBezTo>
                  <a:cubicBezTo>
                    <a:pt x="335" y="2822"/>
                    <a:pt x="335" y="2822"/>
                    <a:pt x="335" y="2822"/>
                  </a:cubicBezTo>
                  <a:cubicBezTo>
                    <a:pt x="407" y="3061"/>
                    <a:pt x="407" y="3061"/>
                    <a:pt x="407" y="3061"/>
                  </a:cubicBezTo>
                  <a:cubicBezTo>
                    <a:pt x="407" y="3061"/>
                    <a:pt x="415" y="3180"/>
                    <a:pt x="422" y="3315"/>
                  </a:cubicBezTo>
                  <a:cubicBezTo>
                    <a:pt x="426" y="3411"/>
                    <a:pt x="430" y="3515"/>
                    <a:pt x="430" y="3593"/>
                  </a:cubicBezTo>
                  <a:cubicBezTo>
                    <a:pt x="430" y="3818"/>
                    <a:pt x="430" y="3818"/>
                    <a:pt x="430" y="3818"/>
                  </a:cubicBezTo>
                  <a:cubicBezTo>
                    <a:pt x="430" y="4044"/>
                    <a:pt x="430" y="4044"/>
                    <a:pt x="430" y="4044"/>
                  </a:cubicBezTo>
                  <a:cubicBezTo>
                    <a:pt x="474" y="4336"/>
                    <a:pt x="474" y="4336"/>
                    <a:pt x="474" y="4336"/>
                  </a:cubicBezTo>
                  <a:cubicBezTo>
                    <a:pt x="504" y="4656"/>
                    <a:pt x="504" y="4656"/>
                    <a:pt x="504" y="4656"/>
                  </a:cubicBezTo>
                  <a:cubicBezTo>
                    <a:pt x="453" y="5054"/>
                    <a:pt x="453" y="5054"/>
                    <a:pt x="453" y="5054"/>
                  </a:cubicBezTo>
                  <a:cubicBezTo>
                    <a:pt x="499" y="5426"/>
                    <a:pt x="499" y="5426"/>
                    <a:pt x="499" y="5426"/>
                  </a:cubicBezTo>
                  <a:cubicBezTo>
                    <a:pt x="521" y="5673"/>
                    <a:pt x="521" y="5673"/>
                    <a:pt x="521" y="5673"/>
                  </a:cubicBezTo>
                  <a:cubicBezTo>
                    <a:pt x="545" y="5931"/>
                    <a:pt x="545" y="5931"/>
                    <a:pt x="545" y="5931"/>
                  </a:cubicBezTo>
                  <a:cubicBezTo>
                    <a:pt x="665" y="6011"/>
                    <a:pt x="665" y="6011"/>
                    <a:pt x="665" y="6011"/>
                  </a:cubicBezTo>
                  <a:cubicBezTo>
                    <a:pt x="963" y="5958"/>
                    <a:pt x="963" y="5958"/>
                    <a:pt x="963" y="5958"/>
                  </a:cubicBezTo>
                  <a:cubicBezTo>
                    <a:pt x="1260" y="5851"/>
                    <a:pt x="1260" y="5851"/>
                    <a:pt x="1260" y="5851"/>
                  </a:cubicBezTo>
                  <a:cubicBezTo>
                    <a:pt x="1478" y="5839"/>
                    <a:pt x="1478" y="5839"/>
                    <a:pt x="1478" y="5839"/>
                  </a:cubicBezTo>
                  <a:cubicBezTo>
                    <a:pt x="1719" y="5825"/>
                    <a:pt x="1719" y="5825"/>
                    <a:pt x="1719" y="5825"/>
                  </a:cubicBezTo>
                  <a:cubicBezTo>
                    <a:pt x="1879" y="5798"/>
                    <a:pt x="1879" y="5798"/>
                    <a:pt x="1879" y="5798"/>
                  </a:cubicBezTo>
                  <a:cubicBezTo>
                    <a:pt x="2245" y="5851"/>
                    <a:pt x="2245" y="5851"/>
                    <a:pt x="2245" y="5851"/>
                  </a:cubicBezTo>
                  <a:cubicBezTo>
                    <a:pt x="2610" y="5878"/>
                    <a:pt x="2610" y="5878"/>
                    <a:pt x="2610" y="5878"/>
                  </a:cubicBezTo>
                  <a:lnTo>
                    <a:pt x="2633" y="5639"/>
                  </a:lnTo>
                  <a:close/>
                  <a:moveTo>
                    <a:pt x="2864" y="6063"/>
                  </a:moveTo>
                  <a:cubicBezTo>
                    <a:pt x="2704" y="6143"/>
                    <a:pt x="2704" y="6143"/>
                    <a:pt x="2704" y="6143"/>
                  </a:cubicBezTo>
                  <a:cubicBezTo>
                    <a:pt x="2497" y="6116"/>
                    <a:pt x="2497" y="6116"/>
                    <a:pt x="2497" y="6116"/>
                  </a:cubicBezTo>
                  <a:cubicBezTo>
                    <a:pt x="2360" y="6090"/>
                    <a:pt x="2360" y="6090"/>
                    <a:pt x="2360" y="6090"/>
                  </a:cubicBezTo>
                  <a:cubicBezTo>
                    <a:pt x="2330" y="6093"/>
                    <a:pt x="2330" y="6093"/>
                    <a:pt x="2330" y="6093"/>
                  </a:cubicBezTo>
                  <a:cubicBezTo>
                    <a:pt x="2229" y="6110"/>
                    <a:pt x="2229" y="6110"/>
                    <a:pt x="2229" y="6110"/>
                  </a:cubicBezTo>
                  <a:cubicBezTo>
                    <a:pt x="2131" y="6116"/>
                    <a:pt x="2131" y="6116"/>
                    <a:pt x="2131" y="6116"/>
                  </a:cubicBezTo>
                  <a:cubicBezTo>
                    <a:pt x="1782" y="6135"/>
                    <a:pt x="1782" y="6135"/>
                    <a:pt x="1782" y="6135"/>
                  </a:cubicBezTo>
                  <a:cubicBezTo>
                    <a:pt x="1441" y="6153"/>
                    <a:pt x="1441" y="6153"/>
                    <a:pt x="1441" y="6153"/>
                  </a:cubicBezTo>
                  <a:cubicBezTo>
                    <a:pt x="1123" y="6170"/>
                    <a:pt x="1123" y="6170"/>
                    <a:pt x="1123" y="6170"/>
                  </a:cubicBezTo>
                  <a:cubicBezTo>
                    <a:pt x="900" y="6195"/>
                    <a:pt x="900" y="6195"/>
                    <a:pt x="900" y="6195"/>
                  </a:cubicBezTo>
                  <a:cubicBezTo>
                    <a:pt x="747" y="6210"/>
                    <a:pt x="747" y="6210"/>
                    <a:pt x="747" y="6210"/>
                  </a:cubicBezTo>
                  <a:cubicBezTo>
                    <a:pt x="632" y="6249"/>
                    <a:pt x="632" y="6249"/>
                    <a:pt x="632" y="6249"/>
                  </a:cubicBezTo>
                  <a:cubicBezTo>
                    <a:pt x="522" y="6223"/>
                    <a:pt x="522" y="6223"/>
                    <a:pt x="522" y="6223"/>
                  </a:cubicBezTo>
                  <a:cubicBezTo>
                    <a:pt x="430" y="6303"/>
                    <a:pt x="430" y="6303"/>
                    <a:pt x="430" y="6303"/>
                  </a:cubicBezTo>
                  <a:cubicBezTo>
                    <a:pt x="339" y="6356"/>
                    <a:pt x="339" y="6356"/>
                    <a:pt x="339" y="6356"/>
                  </a:cubicBezTo>
                  <a:cubicBezTo>
                    <a:pt x="212" y="6325"/>
                    <a:pt x="212" y="6325"/>
                    <a:pt x="212" y="6325"/>
                  </a:cubicBezTo>
                  <a:cubicBezTo>
                    <a:pt x="247" y="6060"/>
                    <a:pt x="247" y="6060"/>
                    <a:pt x="247" y="6060"/>
                  </a:cubicBezTo>
                  <a:cubicBezTo>
                    <a:pt x="270" y="5798"/>
                    <a:pt x="270" y="5798"/>
                    <a:pt x="270" y="5798"/>
                  </a:cubicBezTo>
                  <a:cubicBezTo>
                    <a:pt x="270" y="5798"/>
                    <a:pt x="270" y="5665"/>
                    <a:pt x="247" y="5506"/>
                  </a:cubicBezTo>
                  <a:cubicBezTo>
                    <a:pt x="237" y="5435"/>
                    <a:pt x="237" y="5171"/>
                    <a:pt x="237" y="5171"/>
                  </a:cubicBezTo>
                  <a:cubicBezTo>
                    <a:pt x="247" y="4842"/>
                    <a:pt x="247" y="4842"/>
                    <a:pt x="247" y="4842"/>
                  </a:cubicBezTo>
                  <a:cubicBezTo>
                    <a:pt x="200" y="4474"/>
                    <a:pt x="200" y="4474"/>
                    <a:pt x="200" y="4474"/>
                  </a:cubicBezTo>
                  <a:cubicBezTo>
                    <a:pt x="155" y="4124"/>
                    <a:pt x="155" y="4124"/>
                    <a:pt x="155" y="4124"/>
                  </a:cubicBezTo>
                  <a:cubicBezTo>
                    <a:pt x="132" y="3869"/>
                    <a:pt x="132" y="3869"/>
                    <a:pt x="132" y="3869"/>
                  </a:cubicBezTo>
                  <a:cubicBezTo>
                    <a:pt x="119" y="3727"/>
                    <a:pt x="119" y="3727"/>
                    <a:pt x="119" y="3727"/>
                  </a:cubicBezTo>
                  <a:cubicBezTo>
                    <a:pt x="87" y="3380"/>
                    <a:pt x="87" y="3380"/>
                    <a:pt x="87" y="3380"/>
                  </a:cubicBezTo>
                  <a:cubicBezTo>
                    <a:pt x="62" y="3057"/>
                    <a:pt x="62" y="3057"/>
                    <a:pt x="62" y="3057"/>
                  </a:cubicBezTo>
                  <a:cubicBezTo>
                    <a:pt x="41" y="2769"/>
                    <a:pt x="41" y="2769"/>
                    <a:pt x="41" y="2769"/>
                  </a:cubicBezTo>
                  <a:cubicBezTo>
                    <a:pt x="20" y="2475"/>
                    <a:pt x="20" y="2475"/>
                    <a:pt x="20" y="2475"/>
                  </a:cubicBezTo>
                  <a:cubicBezTo>
                    <a:pt x="0" y="2184"/>
                    <a:pt x="0" y="2184"/>
                    <a:pt x="0" y="2184"/>
                  </a:cubicBezTo>
                  <a:cubicBezTo>
                    <a:pt x="10" y="1888"/>
                    <a:pt x="10" y="1888"/>
                    <a:pt x="10" y="1888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29" y="1314"/>
                    <a:pt x="29" y="1314"/>
                    <a:pt x="29" y="1314"/>
                  </a:cubicBezTo>
                  <a:cubicBezTo>
                    <a:pt x="38" y="1044"/>
                    <a:pt x="38" y="1044"/>
                    <a:pt x="38" y="1044"/>
                  </a:cubicBezTo>
                  <a:cubicBezTo>
                    <a:pt x="46" y="776"/>
                    <a:pt x="46" y="776"/>
                    <a:pt x="46" y="776"/>
                  </a:cubicBezTo>
                  <a:cubicBezTo>
                    <a:pt x="108" y="532"/>
                    <a:pt x="108" y="532"/>
                    <a:pt x="108" y="532"/>
                  </a:cubicBezTo>
                  <a:cubicBezTo>
                    <a:pt x="161" y="324"/>
                    <a:pt x="161" y="324"/>
                    <a:pt x="161" y="324"/>
                  </a:cubicBezTo>
                  <a:cubicBezTo>
                    <a:pt x="413" y="218"/>
                    <a:pt x="413" y="218"/>
                    <a:pt x="413" y="218"/>
                  </a:cubicBezTo>
                  <a:cubicBezTo>
                    <a:pt x="711" y="218"/>
                    <a:pt x="711" y="218"/>
                    <a:pt x="711" y="218"/>
                  </a:cubicBezTo>
                  <a:cubicBezTo>
                    <a:pt x="1077" y="245"/>
                    <a:pt x="1077" y="245"/>
                    <a:pt x="1077" y="245"/>
                  </a:cubicBezTo>
                  <a:cubicBezTo>
                    <a:pt x="1260" y="271"/>
                    <a:pt x="1260" y="271"/>
                    <a:pt x="1260" y="271"/>
                  </a:cubicBezTo>
                  <a:cubicBezTo>
                    <a:pt x="1558" y="191"/>
                    <a:pt x="1558" y="191"/>
                    <a:pt x="1558" y="191"/>
                  </a:cubicBezTo>
                  <a:cubicBezTo>
                    <a:pt x="1794" y="150"/>
                    <a:pt x="1794" y="150"/>
                    <a:pt x="1794" y="150"/>
                  </a:cubicBezTo>
                  <a:cubicBezTo>
                    <a:pt x="2016" y="112"/>
                    <a:pt x="2016" y="112"/>
                    <a:pt x="2016" y="112"/>
                  </a:cubicBezTo>
                  <a:cubicBezTo>
                    <a:pt x="2177" y="138"/>
                    <a:pt x="2177" y="138"/>
                    <a:pt x="2177" y="138"/>
                  </a:cubicBezTo>
                  <a:cubicBezTo>
                    <a:pt x="2150" y="0"/>
                    <a:pt x="2150" y="0"/>
                    <a:pt x="2150" y="0"/>
                  </a:cubicBezTo>
                  <a:cubicBezTo>
                    <a:pt x="2311" y="0"/>
                    <a:pt x="2311" y="0"/>
                    <a:pt x="2311" y="0"/>
                  </a:cubicBezTo>
                  <a:cubicBezTo>
                    <a:pt x="2497" y="112"/>
                    <a:pt x="2497" y="112"/>
                    <a:pt x="2497" y="112"/>
                  </a:cubicBezTo>
                  <a:cubicBezTo>
                    <a:pt x="2827" y="109"/>
                    <a:pt x="2827" y="109"/>
                    <a:pt x="2827" y="109"/>
                  </a:cubicBezTo>
                  <a:cubicBezTo>
                    <a:pt x="2896" y="348"/>
                    <a:pt x="2896" y="348"/>
                    <a:pt x="2896" y="348"/>
                  </a:cubicBezTo>
                  <a:cubicBezTo>
                    <a:pt x="2727" y="404"/>
                    <a:pt x="2727" y="404"/>
                    <a:pt x="2727" y="404"/>
                  </a:cubicBezTo>
                  <a:cubicBezTo>
                    <a:pt x="2739" y="640"/>
                    <a:pt x="2739" y="640"/>
                    <a:pt x="2739" y="640"/>
                  </a:cubicBezTo>
                  <a:cubicBezTo>
                    <a:pt x="2750" y="856"/>
                    <a:pt x="2750" y="856"/>
                    <a:pt x="2750" y="856"/>
                  </a:cubicBezTo>
                  <a:cubicBezTo>
                    <a:pt x="2761" y="1227"/>
                    <a:pt x="2761" y="1227"/>
                    <a:pt x="2761" y="1227"/>
                  </a:cubicBezTo>
                  <a:cubicBezTo>
                    <a:pt x="2772" y="1573"/>
                    <a:pt x="2772" y="1573"/>
                    <a:pt x="2772" y="1573"/>
                  </a:cubicBezTo>
                  <a:cubicBezTo>
                    <a:pt x="2772" y="1933"/>
                    <a:pt x="2772" y="1933"/>
                    <a:pt x="2772" y="1933"/>
                  </a:cubicBezTo>
                  <a:cubicBezTo>
                    <a:pt x="2772" y="2264"/>
                    <a:pt x="2772" y="2264"/>
                    <a:pt x="2772" y="2264"/>
                  </a:cubicBezTo>
                  <a:cubicBezTo>
                    <a:pt x="2841" y="2583"/>
                    <a:pt x="2841" y="2583"/>
                    <a:pt x="2841" y="2583"/>
                  </a:cubicBezTo>
                  <a:cubicBezTo>
                    <a:pt x="2837" y="2904"/>
                    <a:pt x="2837" y="2904"/>
                    <a:pt x="2837" y="2904"/>
                  </a:cubicBezTo>
                  <a:cubicBezTo>
                    <a:pt x="2829" y="3210"/>
                    <a:pt x="2829" y="3210"/>
                    <a:pt x="2829" y="3210"/>
                  </a:cubicBezTo>
                  <a:cubicBezTo>
                    <a:pt x="2821" y="3513"/>
                    <a:pt x="2821" y="3513"/>
                    <a:pt x="2821" y="3513"/>
                  </a:cubicBezTo>
                  <a:cubicBezTo>
                    <a:pt x="2833" y="3819"/>
                    <a:pt x="2833" y="3819"/>
                    <a:pt x="2833" y="3819"/>
                  </a:cubicBezTo>
                  <a:cubicBezTo>
                    <a:pt x="2845" y="4124"/>
                    <a:pt x="2845" y="4124"/>
                    <a:pt x="2845" y="4124"/>
                  </a:cubicBezTo>
                  <a:cubicBezTo>
                    <a:pt x="2869" y="4383"/>
                    <a:pt x="2869" y="4383"/>
                    <a:pt x="2869" y="4383"/>
                  </a:cubicBezTo>
                  <a:cubicBezTo>
                    <a:pt x="2905" y="4717"/>
                    <a:pt x="2905" y="4717"/>
                    <a:pt x="2905" y="4717"/>
                  </a:cubicBezTo>
                  <a:cubicBezTo>
                    <a:pt x="2935" y="5020"/>
                    <a:pt x="2935" y="5020"/>
                    <a:pt x="2935" y="5020"/>
                  </a:cubicBezTo>
                  <a:cubicBezTo>
                    <a:pt x="2887" y="5373"/>
                    <a:pt x="2887" y="5373"/>
                    <a:pt x="2887" y="5373"/>
                  </a:cubicBezTo>
                  <a:cubicBezTo>
                    <a:pt x="2864" y="5692"/>
                    <a:pt x="2864" y="5692"/>
                    <a:pt x="2864" y="5692"/>
                  </a:cubicBezTo>
                  <a:cubicBezTo>
                    <a:pt x="2772" y="5904"/>
                    <a:pt x="2772" y="5904"/>
                    <a:pt x="2772" y="5904"/>
                  </a:cubicBezTo>
                  <a:lnTo>
                    <a:pt x="2864" y="6063"/>
                  </a:lnTo>
                  <a:close/>
                </a:path>
              </a:pathLst>
            </a:custGeom>
            <a:solidFill>
              <a:srgbClr val="CE7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-3863975" y="-3101976"/>
              <a:ext cx="63500" cy="95250"/>
            </a:xfrm>
            <a:custGeom>
              <a:avLst/>
              <a:gdLst>
                <a:gd name="T0" fmla="*/ 113 w 594"/>
                <a:gd name="T1" fmla="*/ 875 h 875"/>
                <a:gd name="T2" fmla="*/ 410 w 594"/>
                <a:gd name="T3" fmla="*/ 703 h 875"/>
                <a:gd name="T4" fmla="*/ 522 w 594"/>
                <a:gd name="T5" fmla="*/ 12 h 875"/>
                <a:gd name="T6" fmla="*/ 520 w 594"/>
                <a:gd name="T7" fmla="*/ 0 h 875"/>
                <a:gd name="T8" fmla="*/ 509 w 594"/>
                <a:gd name="T9" fmla="*/ 5 h 875"/>
                <a:gd name="T10" fmla="*/ 86 w 594"/>
                <a:gd name="T11" fmla="*/ 378 h 875"/>
                <a:gd name="T12" fmla="*/ 38 w 594"/>
                <a:gd name="T13" fmla="*/ 841 h 875"/>
                <a:gd name="T14" fmla="*/ 39 w 594"/>
                <a:gd name="T15" fmla="*/ 846 h 875"/>
                <a:gd name="T16" fmla="*/ 44 w 594"/>
                <a:gd name="T17" fmla="*/ 848 h 875"/>
                <a:gd name="T18" fmla="*/ 109 w 594"/>
                <a:gd name="T19" fmla="*/ 874 h 875"/>
                <a:gd name="T20" fmla="*/ 111 w 594"/>
                <a:gd name="T21" fmla="*/ 875 h 875"/>
                <a:gd name="T22" fmla="*/ 113 w 594"/>
                <a:gd name="T23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4" h="875">
                  <a:moveTo>
                    <a:pt x="113" y="875"/>
                  </a:moveTo>
                  <a:cubicBezTo>
                    <a:pt x="239" y="858"/>
                    <a:pt x="339" y="800"/>
                    <a:pt x="410" y="703"/>
                  </a:cubicBezTo>
                  <a:cubicBezTo>
                    <a:pt x="594" y="452"/>
                    <a:pt x="523" y="16"/>
                    <a:pt x="522" y="12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09" y="5"/>
                    <a:pt x="509" y="5"/>
                    <a:pt x="509" y="5"/>
                  </a:cubicBezTo>
                  <a:cubicBezTo>
                    <a:pt x="300" y="111"/>
                    <a:pt x="162" y="233"/>
                    <a:pt x="86" y="378"/>
                  </a:cubicBezTo>
                  <a:cubicBezTo>
                    <a:pt x="16" y="513"/>
                    <a:pt x="0" y="664"/>
                    <a:pt x="38" y="841"/>
                  </a:cubicBezTo>
                  <a:cubicBezTo>
                    <a:pt x="39" y="846"/>
                    <a:pt x="39" y="846"/>
                    <a:pt x="39" y="846"/>
                  </a:cubicBezTo>
                  <a:cubicBezTo>
                    <a:pt x="44" y="848"/>
                    <a:pt x="44" y="848"/>
                    <a:pt x="44" y="848"/>
                  </a:cubicBezTo>
                  <a:cubicBezTo>
                    <a:pt x="109" y="874"/>
                    <a:pt x="109" y="874"/>
                    <a:pt x="109" y="874"/>
                  </a:cubicBezTo>
                  <a:cubicBezTo>
                    <a:pt x="111" y="875"/>
                    <a:pt x="111" y="875"/>
                    <a:pt x="111" y="875"/>
                  </a:cubicBezTo>
                  <a:lnTo>
                    <a:pt x="113" y="875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-3814763" y="-3003551"/>
              <a:ext cx="68263" cy="69850"/>
            </a:xfrm>
            <a:custGeom>
              <a:avLst/>
              <a:gdLst>
                <a:gd name="T0" fmla="*/ 620 w 631"/>
                <a:gd name="T1" fmla="*/ 22 h 649"/>
                <a:gd name="T2" fmla="*/ 591 w 631"/>
                <a:gd name="T3" fmla="*/ 19 h 649"/>
                <a:gd name="T4" fmla="*/ 248 w 631"/>
                <a:gd name="T5" fmla="*/ 69 h 649"/>
                <a:gd name="T6" fmla="*/ 0 w 631"/>
                <a:gd name="T7" fmla="*/ 591 h 649"/>
                <a:gd name="T8" fmla="*/ 0 w 631"/>
                <a:gd name="T9" fmla="*/ 598 h 649"/>
                <a:gd name="T10" fmla="*/ 5 w 631"/>
                <a:gd name="T11" fmla="*/ 600 h 649"/>
                <a:gd name="T12" fmla="*/ 239 w 631"/>
                <a:gd name="T13" fmla="*/ 618 h 649"/>
                <a:gd name="T14" fmla="*/ 628 w 631"/>
                <a:gd name="T15" fmla="*/ 33 h 649"/>
                <a:gd name="T16" fmla="*/ 631 w 631"/>
                <a:gd name="T17" fmla="*/ 23 h 649"/>
                <a:gd name="T18" fmla="*/ 620 w 631"/>
                <a:gd name="T19" fmla="*/ 2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49">
                  <a:moveTo>
                    <a:pt x="620" y="22"/>
                  </a:moveTo>
                  <a:cubicBezTo>
                    <a:pt x="591" y="19"/>
                    <a:pt x="591" y="19"/>
                    <a:pt x="591" y="19"/>
                  </a:cubicBezTo>
                  <a:cubicBezTo>
                    <a:pt x="488" y="10"/>
                    <a:pt x="360" y="0"/>
                    <a:pt x="248" y="69"/>
                  </a:cubicBezTo>
                  <a:cubicBezTo>
                    <a:pt x="119" y="149"/>
                    <a:pt x="38" y="320"/>
                    <a:pt x="0" y="591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5" y="600"/>
                    <a:pt x="5" y="600"/>
                    <a:pt x="5" y="600"/>
                  </a:cubicBezTo>
                  <a:cubicBezTo>
                    <a:pt x="84" y="643"/>
                    <a:pt x="163" y="649"/>
                    <a:pt x="239" y="618"/>
                  </a:cubicBezTo>
                  <a:cubicBezTo>
                    <a:pt x="487" y="514"/>
                    <a:pt x="622" y="53"/>
                    <a:pt x="628" y="33"/>
                  </a:cubicBezTo>
                  <a:cubicBezTo>
                    <a:pt x="631" y="23"/>
                    <a:pt x="631" y="23"/>
                    <a:pt x="631" y="23"/>
                  </a:cubicBezTo>
                  <a:lnTo>
                    <a:pt x="620" y="22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-3816350" y="-2913063"/>
              <a:ext cx="63500" cy="79375"/>
            </a:xfrm>
            <a:custGeom>
              <a:avLst/>
              <a:gdLst>
                <a:gd name="T0" fmla="*/ 40 w 589"/>
                <a:gd name="T1" fmla="*/ 716 h 731"/>
                <a:gd name="T2" fmla="*/ 398 w 589"/>
                <a:gd name="T3" fmla="*/ 603 h 731"/>
                <a:gd name="T4" fmla="*/ 569 w 589"/>
                <a:gd name="T5" fmla="*/ 8 h 731"/>
                <a:gd name="T6" fmla="*/ 568 w 589"/>
                <a:gd name="T7" fmla="*/ 0 h 731"/>
                <a:gd name="T8" fmla="*/ 560 w 589"/>
                <a:gd name="T9" fmla="*/ 0 h 731"/>
                <a:gd name="T10" fmla="*/ 142 w 589"/>
                <a:gd name="T11" fmla="*/ 193 h 731"/>
                <a:gd name="T12" fmla="*/ 32 w 589"/>
                <a:gd name="T13" fmla="*/ 709 h 731"/>
                <a:gd name="T14" fmla="*/ 33 w 589"/>
                <a:gd name="T15" fmla="*/ 715 h 731"/>
                <a:gd name="T16" fmla="*/ 40 w 589"/>
                <a:gd name="T17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9" h="731">
                  <a:moveTo>
                    <a:pt x="40" y="716"/>
                  </a:moveTo>
                  <a:cubicBezTo>
                    <a:pt x="138" y="731"/>
                    <a:pt x="284" y="709"/>
                    <a:pt x="398" y="603"/>
                  </a:cubicBezTo>
                  <a:cubicBezTo>
                    <a:pt x="530" y="481"/>
                    <a:pt x="589" y="275"/>
                    <a:pt x="569" y="8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57" y="0"/>
                    <a:pt x="299" y="8"/>
                    <a:pt x="142" y="193"/>
                  </a:cubicBezTo>
                  <a:cubicBezTo>
                    <a:pt x="37" y="317"/>
                    <a:pt x="0" y="491"/>
                    <a:pt x="32" y="709"/>
                  </a:cubicBezTo>
                  <a:cubicBezTo>
                    <a:pt x="33" y="715"/>
                    <a:pt x="33" y="715"/>
                    <a:pt x="33" y="715"/>
                  </a:cubicBezTo>
                  <a:lnTo>
                    <a:pt x="40" y="71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-3887788" y="-2936876"/>
              <a:ext cx="84138" cy="68263"/>
            </a:xfrm>
            <a:custGeom>
              <a:avLst/>
              <a:gdLst>
                <a:gd name="T0" fmla="*/ 0 w 784"/>
                <a:gd name="T1" fmla="*/ 43 h 625"/>
                <a:gd name="T2" fmla="*/ 271 w 784"/>
                <a:gd name="T3" fmla="*/ 506 h 625"/>
                <a:gd name="T4" fmla="*/ 664 w 784"/>
                <a:gd name="T5" fmla="*/ 589 h 625"/>
                <a:gd name="T6" fmla="*/ 669 w 784"/>
                <a:gd name="T7" fmla="*/ 588 h 625"/>
                <a:gd name="T8" fmla="*/ 671 w 784"/>
                <a:gd name="T9" fmla="*/ 584 h 625"/>
                <a:gd name="T10" fmla="*/ 671 w 784"/>
                <a:gd name="T11" fmla="*/ 191 h 625"/>
                <a:gd name="T12" fmla="*/ 8 w 784"/>
                <a:gd name="T13" fmla="*/ 34 h 625"/>
                <a:gd name="T14" fmla="*/ 0 w 784"/>
                <a:gd name="T15" fmla="*/ 35 h 625"/>
                <a:gd name="T16" fmla="*/ 0 w 784"/>
                <a:gd name="T17" fmla="*/ 4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625">
                  <a:moveTo>
                    <a:pt x="0" y="43"/>
                  </a:moveTo>
                  <a:cubicBezTo>
                    <a:pt x="1" y="105"/>
                    <a:pt x="84" y="361"/>
                    <a:pt x="271" y="506"/>
                  </a:cubicBezTo>
                  <a:cubicBezTo>
                    <a:pt x="388" y="597"/>
                    <a:pt x="520" y="625"/>
                    <a:pt x="664" y="589"/>
                  </a:cubicBezTo>
                  <a:cubicBezTo>
                    <a:pt x="669" y="588"/>
                    <a:pt x="669" y="588"/>
                    <a:pt x="669" y="588"/>
                  </a:cubicBezTo>
                  <a:cubicBezTo>
                    <a:pt x="671" y="584"/>
                    <a:pt x="671" y="584"/>
                    <a:pt x="671" y="584"/>
                  </a:cubicBezTo>
                  <a:cubicBezTo>
                    <a:pt x="675" y="575"/>
                    <a:pt x="784" y="355"/>
                    <a:pt x="671" y="191"/>
                  </a:cubicBezTo>
                  <a:cubicBezTo>
                    <a:pt x="575" y="52"/>
                    <a:pt x="353" y="0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-3827463" y="-2822576"/>
              <a:ext cx="88900" cy="84138"/>
            </a:xfrm>
            <a:custGeom>
              <a:avLst/>
              <a:gdLst>
                <a:gd name="T0" fmla="*/ 11 w 821"/>
                <a:gd name="T1" fmla="*/ 760 h 780"/>
                <a:gd name="T2" fmla="*/ 594 w 821"/>
                <a:gd name="T3" fmla="*/ 619 h 780"/>
                <a:gd name="T4" fmla="*/ 820 w 821"/>
                <a:gd name="T5" fmla="*/ 27 h 780"/>
                <a:gd name="T6" fmla="*/ 821 w 821"/>
                <a:gd name="T7" fmla="*/ 18 h 780"/>
                <a:gd name="T8" fmla="*/ 812 w 821"/>
                <a:gd name="T9" fmla="*/ 17 h 780"/>
                <a:gd name="T10" fmla="*/ 492 w 821"/>
                <a:gd name="T11" fmla="*/ 82 h 780"/>
                <a:gd name="T12" fmla="*/ 3 w 821"/>
                <a:gd name="T13" fmla="*/ 749 h 780"/>
                <a:gd name="T14" fmla="*/ 0 w 821"/>
                <a:gd name="T15" fmla="*/ 759 h 780"/>
                <a:gd name="T16" fmla="*/ 11 w 821"/>
                <a:gd name="T17" fmla="*/ 76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780">
                  <a:moveTo>
                    <a:pt x="11" y="760"/>
                  </a:moveTo>
                  <a:cubicBezTo>
                    <a:pt x="272" y="780"/>
                    <a:pt x="462" y="734"/>
                    <a:pt x="594" y="619"/>
                  </a:cubicBezTo>
                  <a:cubicBezTo>
                    <a:pt x="730" y="500"/>
                    <a:pt x="804" y="306"/>
                    <a:pt x="820" y="27"/>
                  </a:cubicBezTo>
                  <a:cubicBezTo>
                    <a:pt x="821" y="18"/>
                    <a:pt x="821" y="18"/>
                    <a:pt x="821" y="18"/>
                  </a:cubicBezTo>
                  <a:cubicBezTo>
                    <a:pt x="812" y="17"/>
                    <a:pt x="812" y="17"/>
                    <a:pt x="812" y="17"/>
                  </a:cubicBezTo>
                  <a:cubicBezTo>
                    <a:pt x="806" y="17"/>
                    <a:pt x="664" y="0"/>
                    <a:pt x="492" y="82"/>
                  </a:cubicBezTo>
                  <a:cubicBezTo>
                    <a:pt x="333" y="158"/>
                    <a:pt x="120" y="334"/>
                    <a:pt x="3" y="749"/>
                  </a:cubicBezTo>
                  <a:cubicBezTo>
                    <a:pt x="0" y="759"/>
                    <a:pt x="0" y="759"/>
                    <a:pt x="0" y="759"/>
                  </a:cubicBezTo>
                  <a:lnTo>
                    <a:pt x="11" y="76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-3913188" y="-2857501"/>
              <a:ext cx="80963" cy="90488"/>
            </a:xfrm>
            <a:custGeom>
              <a:avLst/>
              <a:gdLst>
                <a:gd name="T0" fmla="*/ 47 w 751"/>
                <a:gd name="T1" fmla="*/ 9 h 829"/>
                <a:gd name="T2" fmla="*/ 222 w 751"/>
                <a:gd name="T3" fmla="*/ 655 h 829"/>
                <a:gd name="T4" fmla="*/ 640 w 751"/>
                <a:gd name="T5" fmla="*/ 801 h 829"/>
                <a:gd name="T6" fmla="*/ 644 w 751"/>
                <a:gd name="T7" fmla="*/ 800 h 829"/>
                <a:gd name="T8" fmla="*/ 646 w 751"/>
                <a:gd name="T9" fmla="*/ 796 h 829"/>
                <a:gd name="T10" fmla="*/ 661 w 751"/>
                <a:gd name="T11" fmla="*/ 395 h 829"/>
                <a:gd name="T12" fmla="*/ 58 w 751"/>
                <a:gd name="T13" fmla="*/ 3 h 829"/>
                <a:gd name="T14" fmla="*/ 49 w 751"/>
                <a:gd name="T15" fmla="*/ 0 h 829"/>
                <a:gd name="T16" fmla="*/ 47 w 751"/>
                <a:gd name="T17" fmla="*/ 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829">
                  <a:moveTo>
                    <a:pt x="47" y="9"/>
                  </a:moveTo>
                  <a:cubicBezTo>
                    <a:pt x="0" y="182"/>
                    <a:pt x="53" y="470"/>
                    <a:pt x="222" y="655"/>
                  </a:cubicBezTo>
                  <a:cubicBezTo>
                    <a:pt x="336" y="779"/>
                    <a:pt x="480" y="829"/>
                    <a:pt x="640" y="801"/>
                  </a:cubicBezTo>
                  <a:cubicBezTo>
                    <a:pt x="644" y="800"/>
                    <a:pt x="644" y="800"/>
                    <a:pt x="644" y="800"/>
                  </a:cubicBezTo>
                  <a:cubicBezTo>
                    <a:pt x="646" y="796"/>
                    <a:pt x="646" y="796"/>
                    <a:pt x="646" y="796"/>
                  </a:cubicBezTo>
                  <a:cubicBezTo>
                    <a:pt x="647" y="794"/>
                    <a:pt x="751" y="599"/>
                    <a:pt x="661" y="395"/>
                  </a:cubicBezTo>
                  <a:cubicBezTo>
                    <a:pt x="581" y="213"/>
                    <a:pt x="378" y="82"/>
                    <a:pt x="58" y="3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7" y="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-3914775" y="-2760663"/>
              <a:ext cx="84138" cy="85725"/>
            </a:xfrm>
            <a:custGeom>
              <a:avLst/>
              <a:gdLst>
                <a:gd name="T0" fmla="*/ 31 w 776"/>
                <a:gd name="T1" fmla="*/ 0 h 790"/>
                <a:gd name="T2" fmla="*/ 283 w 776"/>
                <a:gd name="T3" fmla="*/ 661 h 790"/>
                <a:gd name="T4" fmla="*/ 694 w 776"/>
                <a:gd name="T5" fmla="*/ 737 h 790"/>
                <a:gd name="T6" fmla="*/ 698 w 776"/>
                <a:gd name="T7" fmla="*/ 736 h 790"/>
                <a:gd name="T8" fmla="*/ 700 w 776"/>
                <a:gd name="T9" fmla="*/ 732 h 790"/>
                <a:gd name="T10" fmla="*/ 700 w 776"/>
                <a:gd name="T11" fmla="*/ 401 h 790"/>
                <a:gd name="T12" fmla="*/ 435 w 776"/>
                <a:gd name="T13" fmla="*/ 223 h 790"/>
                <a:gd name="T14" fmla="*/ 436 w 776"/>
                <a:gd name="T15" fmla="*/ 223 h 790"/>
                <a:gd name="T16" fmla="*/ 49 w 776"/>
                <a:gd name="T17" fmla="*/ 0 h 790"/>
                <a:gd name="T18" fmla="*/ 31 w 776"/>
                <a:gd name="T1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6" h="790">
                  <a:moveTo>
                    <a:pt x="31" y="0"/>
                  </a:moveTo>
                  <a:cubicBezTo>
                    <a:pt x="0" y="153"/>
                    <a:pt x="83" y="487"/>
                    <a:pt x="283" y="661"/>
                  </a:cubicBezTo>
                  <a:cubicBezTo>
                    <a:pt x="403" y="764"/>
                    <a:pt x="545" y="790"/>
                    <a:pt x="694" y="737"/>
                  </a:cubicBezTo>
                  <a:cubicBezTo>
                    <a:pt x="698" y="736"/>
                    <a:pt x="698" y="736"/>
                    <a:pt x="698" y="736"/>
                  </a:cubicBezTo>
                  <a:cubicBezTo>
                    <a:pt x="700" y="732"/>
                    <a:pt x="700" y="732"/>
                    <a:pt x="700" y="732"/>
                  </a:cubicBezTo>
                  <a:cubicBezTo>
                    <a:pt x="703" y="724"/>
                    <a:pt x="776" y="550"/>
                    <a:pt x="700" y="401"/>
                  </a:cubicBezTo>
                  <a:cubicBezTo>
                    <a:pt x="655" y="312"/>
                    <a:pt x="565" y="252"/>
                    <a:pt x="435" y="223"/>
                  </a:cubicBezTo>
                  <a:cubicBezTo>
                    <a:pt x="436" y="223"/>
                    <a:pt x="436" y="223"/>
                    <a:pt x="436" y="223"/>
                  </a:cubicBezTo>
                  <a:cubicBezTo>
                    <a:pt x="333" y="186"/>
                    <a:pt x="62" y="74"/>
                    <a:pt x="49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-3822700" y="-2749551"/>
              <a:ext cx="79375" cy="111125"/>
            </a:xfrm>
            <a:custGeom>
              <a:avLst/>
              <a:gdLst>
                <a:gd name="T0" fmla="*/ 694 w 723"/>
                <a:gd name="T1" fmla="*/ 4 h 1026"/>
                <a:gd name="T2" fmla="*/ 79 w 723"/>
                <a:gd name="T3" fmla="*/ 976 h 1026"/>
                <a:gd name="T4" fmla="*/ 80 w 723"/>
                <a:gd name="T5" fmla="*/ 980 h 1026"/>
                <a:gd name="T6" fmla="*/ 85 w 723"/>
                <a:gd name="T7" fmla="*/ 982 h 1026"/>
                <a:gd name="T8" fmla="*/ 455 w 723"/>
                <a:gd name="T9" fmla="*/ 930 h 1026"/>
                <a:gd name="T10" fmla="*/ 706 w 723"/>
                <a:gd name="T11" fmla="*/ 13 h 1026"/>
                <a:gd name="T12" fmla="*/ 706 w 723"/>
                <a:gd name="T13" fmla="*/ 0 h 1026"/>
                <a:gd name="T14" fmla="*/ 694 w 723"/>
                <a:gd name="T15" fmla="*/ 4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1026">
                  <a:moveTo>
                    <a:pt x="694" y="4"/>
                  </a:moveTo>
                  <a:cubicBezTo>
                    <a:pt x="0" y="240"/>
                    <a:pt x="11" y="714"/>
                    <a:pt x="79" y="976"/>
                  </a:cubicBezTo>
                  <a:cubicBezTo>
                    <a:pt x="80" y="980"/>
                    <a:pt x="80" y="980"/>
                    <a:pt x="80" y="980"/>
                  </a:cubicBezTo>
                  <a:cubicBezTo>
                    <a:pt x="85" y="982"/>
                    <a:pt x="85" y="982"/>
                    <a:pt x="85" y="982"/>
                  </a:cubicBezTo>
                  <a:cubicBezTo>
                    <a:pt x="222" y="1026"/>
                    <a:pt x="354" y="1007"/>
                    <a:pt x="455" y="930"/>
                  </a:cubicBezTo>
                  <a:cubicBezTo>
                    <a:pt x="636" y="794"/>
                    <a:pt x="723" y="477"/>
                    <a:pt x="706" y="13"/>
                  </a:cubicBezTo>
                  <a:cubicBezTo>
                    <a:pt x="706" y="0"/>
                    <a:pt x="706" y="0"/>
                    <a:pt x="706" y="0"/>
                  </a:cubicBezTo>
                  <a:lnTo>
                    <a:pt x="694" y="4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-3916363" y="-2667001"/>
              <a:ext cx="125413" cy="80963"/>
            </a:xfrm>
            <a:custGeom>
              <a:avLst/>
              <a:gdLst>
                <a:gd name="T0" fmla="*/ 1149 w 1157"/>
                <a:gd name="T1" fmla="*/ 536 h 752"/>
                <a:gd name="T2" fmla="*/ 445 w 1157"/>
                <a:gd name="T3" fmla="*/ 19 h 752"/>
                <a:gd name="T4" fmla="*/ 4 w 1157"/>
                <a:gd name="T5" fmla="*/ 419 h 752"/>
                <a:gd name="T6" fmla="*/ 0 w 1157"/>
                <a:gd name="T7" fmla="*/ 425 h 752"/>
                <a:gd name="T8" fmla="*/ 7 w 1157"/>
                <a:gd name="T9" fmla="*/ 430 h 752"/>
                <a:gd name="T10" fmla="*/ 1145 w 1157"/>
                <a:gd name="T11" fmla="*/ 550 h 752"/>
                <a:gd name="T12" fmla="*/ 1157 w 1157"/>
                <a:gd name="T13" fmla="*/ 546 h 752"/>
                <a:gd name="T14" fmla="*/ 1149 w 1157"/>
                <a:gd name="T15" fmla="*/ 53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7" h="752">
                  <a:moveTo>
                    <a:pt x="1149" y="536"/>
                  </a:moveTo>
                  <a:cubicBezTo>
                    <a:pt x="898" y="174"/>
                    <a:pt x="661" y="0"/>
                    <a:pt x="445" y="19"/>
                  </a:cubicBezTo>
                  <a:cubicBezTo>
                    <a:pt x="202" y="41"/>
                    <a:pt x="55" y="306"/>
                    <a:pt x="4" y="419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" y="430"/>
                    <a:pt x="7" y="430"/>
                    <a:pt x="7" y="430"/>
                  </a:cubicBezTo>
                  <a:cubicBezTo>
                    <a:pt x="482" y="752"/>
                    <a:pt x="1138" y="552"/>
                    <a:pt x="1145" y="550"/>
                  </a:cubicBezTo>
                  <a:cubicBezTo>
                    <a:pt x="1157" y="546"/>
                    <a:pt x="1157" y="546"/>
                    <a:pt x="1157" y="546"/>
                  </a:cubicBezTo>
                  <a:lnTo>
                    <a:pt x="1149" y="53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-3822700" y="-2655888"/>
              <a:ext cx="100013" cy="117475"/>
            </a:xfrm>
            <a:custGeom>
              <a:avLst/>
              <a:gdLst>
                <a:gd name="T0" fmla="*/ 923 w 935"/>
                <a:gd name="T1" fmla="*/ 3 h 1100"/>
                <a:gd name="T2" fmla="*/ 182 w 935"/>
                <a:gd name="T3" fmla="*/ 430 h 1100"/>
                <a:gd name="T4" fmla="*/ 117 w 935"/>
                <a:gd name="T5" fmla="*/ 1093 h 1100"/>
                <a:gd name="T6" fmla="*/ 119 w 935"/>
                <a:gd name="T7" fmla="*/ 1100 h 1100"/>
                <a:gd name="T8" fmla="*/ 126 w 935"/>
                <a:gd name="T9" fmla="*/ 1099 h 1100"/>
                <a:gd name="T10" fmla="*/ 934 w 935"/>
                <a:gd name="T11" fmla="*/ 13 h 1100"/>
                <a:gd name="T12" fmla="*/ 935 w 935"/>
                <a:gd name="T13" fmla="*/ 0 h 1100"/>
                <a:gd name="T14" fmla="*/ 923 w 935"/>
                <a:gd name="T15" fmla="*/ 3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5" h="1100">
                  <a:moveTo>
                    <a:pt x="923" y="3"/>
                  </a:moveTo>
                  <a:cubicBezTo>
                    <a:pt x="563" y="66"/>
                    <a:pt x="313" y="209"/>
                    <a:pt x="182" y="430"/>
                  </a:cubicBezTo>
                  <a:cubicBezTo>
                    <a:pt x="0" y="738"/>
                    <a:pt x="115" y="1090"/>
                    <a:pt x="117" y="1093"/>
                  </a:cubicBezTo>
                  <a:cubicBezTo>
                    <a:pt x="119" y="1100"/>
                    <a:pt x="119" y="1100"/>
                    <a:pt x="119" y="1100"/>
                  </a:cubicBezTo>
                  <a:cubicBezTo>
                    <a:pt x="126" y="1099"/>
                    <a:pt x="126" y="1099"/>
                    <a:pt x="126" y="1099"/>
                  </a:cubicBezTo>
                  <a:cubicBezTo>
                    <a:pt x="388" y="1069"/>
                    <a:pt x="839" y="747"/>
                    <a:pt x="934" y="13"/>
                  </a:cubicBezTo>
                  <a:cubicBezTo>
                    <a:pt x="935" y="0"/>
                    <a:pt x="935" y="0"/>
                    <a:pt x="935" y="0"/>
                  </a:cubicBezTo>
                  <a:lnTo>
                    <a:pt x="923" y="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-3910013" y="-3027363"/>
              <a:ext cx="87313" cy="65088"/>
            </a:xfrm>
            <a:custGeom>
              <a:avLst/>
              <a:gdLst>
                <a:gd name="T0" fmla="*/ 5 w 809"/>
                <a:gd name="T1" fmla="*/ 63 h 590"/>
                <a:gd name="T2" fmla="*/ 405 w 809"/>
                <a:gd name="T3" fmla="*/ 535 h 590"/>
                <a:gd name="T4" fmla="*/ 621 w 809"/>
                <a:gd name="T5" fmla="*/ 572 h 590"/>
                <a:gd name="T6" fmla="*/ 623 w 809"/>
                <a:gd name="T7" fmla="*/ 572 h 590"/>
                <a:gd name="T8" fmla="*/ 624 w 809"/>
                <a:gd name="T9" fmla="*/ 571 h 590"/>
                <a:gd name="T10" fmla="*/ 787 w 809"/>
                <a:gd name="T11" fmla="*/ 546 h 590"/>
                <a:gd name="T12" fmla="*/ 780 w 809"/>
                <a:gd name="T13" fmla="*/ 544 h 590"/>
                <a:gd name="T14" fmla="*/ 794 w 809"/>
                <a:gd name="T15" fmla="*/ 557 h 590"/>
                <a:gd name="T16" fmla="*/ 796 w 809"/>
                <a:gd name="T17" fmla="*/ 538 h 590"/>
                <a:gd name="T18" fmla="*/ 661 w 809"/>
                <a:gd name="T19" fmla="*/ 190 h 590"/>
                <a:gd name="T20" fmla="*/ 11 w 809"/>
                <a:gd name="T21" fmla="*/ 51 h 590"/>
                <a:gd name="T22" fmla="*/ 0 w 809"/>
                <a:gd name="T23" fmla="*/ 53 h 590"/>
                <a:gd name="T24" fmla="*/ 5 w 809"/>
                <a:gd name="T25" fmla="*/ 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9" h="590">
                  <a:moveTo>
                    <a:pt x="5" y="63"/>
                  </a:moveTo>
                  <a:cubicBezTo>
                    <a:pt x="132" y="363"/>
                    <a:pt x="293" y="485"/>
                    <a:pt x="405" y="535"/>
                  </a:cubicBezTo>
                  <a:cubicBezTo>
                    <a:pt x="527" y="590"/>
                    <a:pt x="618" y="573"/>
                    <a:pt x="621" y="572"/>
                  </a:cubicBezTo>
                  <a:cubicBezTo>
                    <a:pt x="623" y="572"/>
                    <a:pt x="623" y="572"/>
                    <a:pt x="623" y="572"/>
                  </a:cubicBezTo>
                  <a:cubicBezTo>
                    <a:pt x="624" y="571"/>
                    <a:pt x="624" y="571"/>
                    <a:pt x="624" y="571"/>
                  </a:cubicBezTo>
                  <a:cubicBezTo>
                    <a:pt x="670" y="548"/>
                    <a:pt x="786" y="546"/>
                    <a:pt x="787" y="546"/>
                  </a:cubicBezTo>
                  <a:cubicBezTo>
                    <a:pt x="780" y="544"/>
                    <a:pt x="780" y="544"/>
                    <a:pt x="780" y="544"/>
                  </a:cubicBezTo>
                  <a:cubicBezTo>
                    <a:pt x="794" y="557"/>
                    <a:pt x="794" y="557"/>
                    <a:pt x="794" y="557"/>
                  </a:cubicBezTo>
                  <a:cubicBezTo>
                    <a:pt x="794" y="557"/>
                    <a:pt x="796" y="538"/>
                    <a:pt x="796" y="538"/>
                  </a:cubicBezTo>
                  <a:cubicBezTo>
                    <a:pt x="809" y="401"/>
                    <a:pt x="763" y="281"/>
                    <a:pt x="661" y="190"/>
                  </a:cubicBezTo>
                  <a:cubicBezTo>
                    <a:pt x="509" y="56"/>
                    <a:pt x="249" y="0"/>
                    <a:pt x="11" y="51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-3860800" y="-3030538"/>
              <a:ext cx="84138" cy="430213"/>
            </a:xfrm>
            <a:custGeom>
              <a:avLst/>
              <a:gdLst>
                <a:gd name="T0" fmla="*/ 27 w 775"/>
                <a:gd name="T1" fmla="*/ 169 h 3981"/>
                <a:gd name="T2" fmla="*/ 397 w 775"/>
                <a:gd name="T3" fmla="*/ 1205 h 3981"/>
                <a:gd name="T4" fmla="*/ 132 w 775"/>
                <a:gd name="T5" fmla="*/ 2319 h 3981"/>
                <a:gd name="T6" fmla="*/ 38 w 775"/>
                <a:gd name="T7" fmla="*/ 2650 h 3981"/>
                <a:gd name="T8" fmla="*/ 177 w 775"/>
                <a:gd name="T9" fmla="*/ 3216 h 3981"/>
                <a:gd name="T10" fmla="*/ 176 w 775"/>
                <a:gd name="T11" fmla="*/ 3215 h 3981"/>
                <a:gd name="T12" fmla="*/ 626 w 775"/>
                <a:gd name="T13" fmla="*/ 3967 h 3981"/>
                <a:gd name="T14" fmla="*/ 633 w 775"/>
                <a:gd name="T15" fmla="*/ 3981 h 3981"/>
                <a:gd name="T16" fmla="*/ 642 w 775"/>
                <a:gd name="T17" fmla="*/ 3968 h 3981"/>
                <a:gd name="T18" fmla="*/ 771 w 775"/>
                <a:gd name="T19" fmla="*/ 3773 h 3981"/>
                <a:gd name="T20" fmla="*/ 775 w 775"/>
                <a:gd name="T21" fmla="*/ 3767 h 3981"/>
                <a:gd name="T22" fmla="*/ 770 w 775"/>
                <a:gd name="T23" fmla="*/ 3762 h 3981"/>
                <a:gd name="T24" fmla="*/ 401 w 775"/>
                <a:gd name="T25" fmla="*/ 3287 h 3981"/>
                <a:gd name="T26" fmla="*/ 307 w 775"/>
                <a:gd name="T27" fmla="*/ 2307 h 3981"/>
                <a:gd name="T28" fmla="*/ 319 w 775"/>
                <a:gd name="T29" fmla="*/ 2275 h 3981"/>
                <a:gd name="T30" fmla="*/ 541 w 775"/>
                <a:gd name="T31" fmla="*/ 1360 h 3981"/>
                <a:gd name="T32" fmla="*/ 542 w 775"/>
                <a:gd name="T33" fmla="*/ 1339 h 3981"/>
                <a:gd name="T34" fmla="*/ 526 w 775"/>
                <a:gd name="T35" fmla="*/ 1352 h 3981"/>
                <a:gd name="T36" fmla="*/ 487 w 775"/>
                <a:gd name="T37" fmla="*/ 1384 h 3981"/>
                <a:gd name="T38" fmla="*/ 502 w 775"/>
                <a:gd name="T39" fmla="*/ 1393 h 3981"/>
                <a:gd name="T40" fmla="*/ 16 w 775"/>
                <a:gd name="T41" fmla="*/ 10 h 3981"/>
                <a:gd name="T42" fmla="*/ 0 w 775"/>
                <a:gd name="T43" fmla="*/ 0 h 3981"/>
                <a:gd name="T44" fmla="*/ 2 w 775"/>
                <a:gd name="T45" fmla="*/ 19 h 3981"/>
                <a:gd name="T46" fmla="*/ 19 w 775"/>
                <a:gd name="T47" fmla="*/ 161 h 3981"/>
                <a:gd name="T48" fmla="*/ 19 w 775"/>
                <a:gd name="T49" fmla="*/ 169 h 3981"/>
                <a:gd name="T50" fmla="*/ 27 w 775"/>
                <a:gd name="T51" fmla="*/ 169 h 3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5" h="3981">
                  <a:moveTo>
                    <a:pt x="27" y="169"/>
                  </a:moveTo>
                  <a:cubicBezTo>
                    <a:pt x="172" y="178"/>
                    <a:pt x="405" y="682"/>
                    <a:pt x="397" y="1205"/>
                  </a:cubicBezTo>
                  <a:cubicBezTo>
                    <a:pt x="397" y="1209"/>
                    <a:pt x="393" y="1597"/>
                    <a:pt x="132" y="2319"/>
                  </a:cubicBezTo>
                  <a:cubicBezTo>
                    <a:pt x="131" y="2320"/>
                    <a:pt x="65" y="2467"/>
                    <a:pt x="38" y="2650"/>
                  </a:cubicBezTo>
                  <a:cubicBezTo>
                    <a:pt x="2" y="2893"/>
                    <a:pt x="50" y="3089"/>
                    <a:pt x="177" y="3216"/>
                  </a:cubicBezTo>
                  <a:cubicBezTo>
                    <a:pt x="176" y="3215"/>
                    <a:pt x="176" y="3215"/>
                    <a:pt x="176" y="3215"/>
                  </a:cubicBezTo>
                  <a:cubicBezTo>
                    <a:pt x="179" y="3220"/>
                    <a:pt x="481" y="3664"/>
                    <a:pt x="626" y="3967"/>
                  </a:cubicBezTo>
                  <a:cubicBezTo>
                    <a:pt x="633" y="3981"/>
                    <a:pt x="633" y="3981"/>
                    <a:pt x="633" y="3981"/>
                  </a:cubicBezTo>
                  <a:cubicBezTo>
                    <a:pt x="642" y="3968"/>
                    <a:pt x="642" y="3968"/>
                    <a:pt x="642" y="3968"/>
                  </a:cubicBezTo>
                  <a:cubicBezTo>
                    <a:pt x="771" y="3773"/>
                    <a:pt x="771" y="3773"/>
                    <a:pt x="771" y="3773"/>
                  </a:cubicBezTo>
                  <a:cubicBezTo>
                    <a:pt x="775" y="3767"/>
                    <a:pt x="775" y="3767"/>
                    <a:pt x="775" y="3767"/>
                  </a:cubicBezTo>
                  <a:cubicBezTo>
                    <a:pt x="770" y="3762"/>
                    <a:pt x="770" y="3762"/>
                    <a:pt x="770" y="3762"/>
                  </a:cubicBezTo>
                  <a:cubicBezTo>
                    <a:pt x="602" y="3595"/>
                    <a:pt x="495" y="3432"/>
                    <a:pt x="401" y="3287"/>
                  </a:cubicBezTo>
                  <a:cubicBezTo>
                    <a:pt x="108" y="2838"/>
                    <a:pt x="237" y="2493"/>
                    <a:pt x="307" y="2307"/>
                  </a:cubicBezTo>
                  <a:cubicBezTo>
                    <a:pt x="319" y="2275"/>
                    <a:pt x="319" y="2275"/>
                    <a:pt x="319" y="2275"/>
                  </a:cubicBezTo>
                  <a:cubicBezTo>
                    <a:pt x="527" y="1704"/>
                    <a:pt x="541" y="1363"/>
                    <a:pt x="541" y="1360"/>
                  </a:cubicBezTo>
                  <a:cubicBezTo>
                    <a:pt x="542" y="1339"/>
                    <a:pt x="542" y="1339"/>
                    <a:pt x="542" y="1339"/>
                  </a:cubicBezTo>
                  <a:cubicBezTo>
                    <a:pt x="526" y="1352"/>
                    <a:pt x="526" y="1352"/>
                    <a:pt x="526" y="1352"/>
                  </a:cubicBezTo>
                  <a:cubicBezTo>
                    <a:pt x="487" y="1384"/>
                    <a:pt x="487" y="1384"/>
                    <a:pt x="487" y="1384"/>
                  </a:cubicBezTo>
                  <a:cubicBezTo>
                    <a:pt x="502" y="1393"/>
                    <a:pt x="502" y="1393"/>
                    <a:pt x="502" y="1393"/>
                  </a:cubicBezTo>
                  <a:cubicBezTo>
                    <a:pt x="573" y="1061"/>
                    <a:pt x="562" y="343"/>
                    <a:pt x="1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9"/>
                    <a:pt x="19" y="169"/>
                    <a:pt x="19" y="169"/>
                  </a:cubicBezTo>
                  <a:lnTo>
                    <a:pt x="27" y="169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auto">
            <a:xfrm>
              <a:off x="-3846513" y="-2695576"/>
              <a:ext cx="61913" cy="95250"/>
            </a:xfrm>
            <a:custGeom>
              <a:avLst/>
              <a:gdLst>
                <a:gd name="T0" fmla="*/ 568 w 571"/>
                <a:gd name="T1" fmla="*/ 686 h 890"/>
                <a:gd name="T2" fmla="*/ 120 w 571"/>
                <a:gd name="T3" fmla="*/ 7 h 890"/>
                <a:gd name="T4" fmla="*/ 115 w 571"/>
                <a:gd name="T5" fmla="*/ 0 h 890"/>
                <a:gd name="T6" fmla="*/ 108 w 571"/>
                <a:gd name="T7" fmla="*/ 4 h 890"/>
                <a:gd name="T8" fmla="*/ 9 w 571"/>
                <a:gd name="T9" fmla="*/ 51 h 890"/>
                <a:gd name="T10" fmla="*/ 0 w 571"/>
                <a:gd name="T11" fmla="*/ 55 h 890"/>
                <a:gd name="T12" fmla="*/ 5 w 571"/>
                <a:gd name="T13" fmla="*/ 64 h 890"/>
                <a:gd name="T14" fmla="*/ 131 w 571"/>
                <a:gd name="T15" fmla="*/ 258 h 890"/>
                <a:gd name="T16" fmla="*/ 500 w 571"/>
                <a:gd name="T17" fmla="*/ 870 h 890"/>
                <a:gd name="T18" fmla="*/ 511 w 571"/>
                <a:gd name="T19" fmla="*/ 890 h 890"/>
                <a:gd name="T20" fmla="*/ 517 w 571"/>
                <a:gd name="T21" fmla="*/ 868 h 890"/>
                <a:gd name="T22" fmla="*/ 569 w 571"/>
                <a:gd name="T23" fmla="*/ 694 h 890"/>
                <a:gd name="T24" fmla="*/ 571 w 571"/>
                <a:gd name="T25" fmla="*/ 689 h 890"/>
                <a:gd name="T26" fmla="*/ 568 w 571"/>
                <a:gd name="T27" fmla="*/ 68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" h="890">
                  <a:moveTo>
                    <a:pt x="568" y="686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0" y="134"/>
                    <a:pt x="91" y="197"/>
                    <a:pt x="131" y="258"/>
                  </a:cubicBezTo>
                  <a:cubicBezTo>
                    <a:pt x="242" y="427"/>
                    <a:pt x="347" y="587"/>
                    <a:pt x="500" y="870"/>
                  </a:cubicBezTo>
                  <a:cubicBezTo>
                    <a:pt x="511" y="890"/>
                    <a:pt x="511" y="890"/>
                    <a:pt x="511" y="890"/>
                  </a:cubicBezTo>
                  <a:cubicBezTo>
                    <a:pt x="517" y="868"/>
                    <a:pt x="517" y="868"/>
                    <a:pt x="517" y="868"/>
                  </a:cubicBezTo>
                  <a:cubicBezTo>
                    <a:pt x="569" y="694"/>
                    <a:pt x="569" y="694"/>
                    <a:pt x="569" y="694"/>
                  </a:cubicBezTo>
                  <a:cubicBezTo>
                    <a:pt x="571" y="689"/>
                    <a:pt x="571" y="689"/>
                    <a:pt x="571" y="689"/>
                  </a:cubicBezTo>
                  <a:lnTo>
                    <a:pt x="568" y="686"/>
                  </a:lnTo>
                  <a:close/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-3632200" y="-2563813"/>
              <a:ext cx="41275" cy="39688"/>
            </a:xfrm>
            <a:custGeom>
              <a:avLst/>
              <a:gdLst>
                <a:gd name="T0" fmla="*/ 157 w 382"/>
                <a:gd name="T1" fmla="*/ 185 h 381"/>
                <a:gd name="T2" fmla="*/ 226 w 382"/>
                <a:gd name="T3" fmla="*/ 136 h 381"/>
                <a:gd name="T4" fmla="*/ 171 w 382"/>
                <a:gd name="T5" fmla="*/ 85 h 381"/>
                <a:gd name="T6" fmla="*/ 149 w 382"/>
                <a:gd name="T7" fmla="*/ 89 h 381"/>
                <a:gd name="T8" fmla="*/ 149 w 382"/>
                <a:gd name="T9" fmla="*/ 185 h 381"/>
                <a:gd name="T10" fmla="*/ 157 w 382"/>
                <a:gd name="T11" fmla="*/ 185 h 381"/>
                <a:gd name="T12" fmla="*/ 189 w 382"/>
                <a:gd name="T13" fmla="*/ 73 h 381"/>
                <a:gd name="T14" fmla="*/ 269 w 382"/>
                <a:gd name="T15" fmla="*/ 134 h 381"/>
                <a:gd name="T16" fmla="*/ 209 w 382"/>
                <a:gd name="T17" fmla="*/ 193 h 381"/>
                <a:gd name="T18" fmla="*/ 266 w 382"/>
                <a:gd name="T19" fmla="*/ 274 h 381"/>
                <a:gd name="T20" fmla="*/ 298 w 382"/>
                <a:gd name="T21" fmla="*/ 297 h 381"/>
                <a:gd name="T22" fmla="*/ 298 w 382"/>
                <a:gd name="T23" fmla="*/ 306 h 381"/>
                <a:gd name="T24" fmla="*/ 248 w 382"/>
                <a:gd name="T25" fmla="*/ 306 h 381"/>
                <a:gd name="T26" fmla="*/ 169 w 382"/>
                <a:gd name="T27" fmla="*/ 197 h 381"/>
                <a:gd name="T28" fmla="*/ 149 w 382"/>
                <a:gd name="T29" fmla="*/ 197 h 381"/>
                <a:gd name="T30" fmla="*/ 149 w 382"/>
                <a:gd name="T31" fmla="*/ 274 h 381"/>
                <a:gd name="T32" fmla="*/ 181 w 382"/>
                <a:gd name="T33" fmla="*/ 297 h 381"/>
                <a:gd name="T34" fmla="*/ 181 w 382"/>
                <a:gd name="T35" fmla="*/ 306 h 381"/>
                <a:gd name="T36" fmla="*/ 82 w 382"/>
                <a:gd name="T37" fmla="*/ 306 h 381"/>
                <a:gd name="T38" fmla="*/ 82 w 382"/>
                <a:gd name="T39" fmla="*/ 297 h 381"/>
                <a:gd name="T40" fmla="*/ 110 w 382"/>
                <a:gd name="T41" fmla="*/ 273 h 381"/>
                <a:gd name="T42" fmla="*/ 110 w 382"/>
                <a:gd name="T43" fmla="*/ 108 h 381"/>
                <a:gd name="T44" fmla="*/ 85 w 382"/>
                <a:gd name="T45" fmla="*/ 83 h 381"/>
                <a:gd name="T46" fmla="*/ 85 w 382"/>
                <a:gd name="T47" fmla="*/ 73 h 381"/>
                <a:gd name="T48" fmla="*/ 189 w 382"/>
                <a:gd name="T49" fmla="*/ 73 h 381"/>
                <a:gd name="T50" fmla="*/ 365 w 382"/>
                <a:gd name="T51" fmla="*/ 191 h 381"/>
                <a:gd name="T52" fmla="*/ 191 w 382"/>
                <a:gd name="T53" fmla="*/ 17 h 381"/>
                <a:gd name="T54" fmla="*/ 17 w 382"/>
                <a:gd name="T55" fmla="*/ 191 h 381"/>
                <a:gd name="T56" fmla="*/ 191 w 382"/>
                <a:gd name="T57" fmla="*/ 364 h 381"/>
                <a:gd name="T58" fmla="*/ 365 w 382"/>
                <a:gd name="T59" fmla="*/ 191 h 381"/>
                <a:gd name="T60" fmla="*/ 382 w 382"/>
                <a:gd name="T61" fmla="*/ 191 h 381"/>
                <a:gd name="T62" fmla="*/ 191 w 382"/>
                <a:gd name="T63" fmla="*/ 381 h 381"/>
                <a:gd name="T64" fmla="*/ 0 w 382"/>
                <a:gd name="T65" fmla="*/ 191 h 381"/>
                <a:gd name="T66" fmla="*/ 191 w 382"/>
                <a:gd name="T67" fmla="*/ 0 h 381"/>
                <a:gd name="T68" fmla="*/ 382 w 382"/>
                <a:gd name="T69" fmla="*/ 19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381">
                  <a:moveTo>
                    <a:pt x="157" y="185"/>
                  </a:moveTo>
                  <a:cubicBezTo>
                    <a:pt x="201" y="185"/>
                    <a:pt x="226" y="167"/>
                    <a:pt x="226" y="136"/>
                  </a:cubicBezTo>
                  <a:cubicBezTo>
                    <a:pt x="226" y="106"/>
                    <a:pt x="203" y="85"/>
                    <a:pt x="171" y="85"/>
                  </a:cubicBezTo>
                  <a:cubicBezTo>
                    <a:pt x="163" y="85"/>
                    <a:pt x="158" y="86"/>
                    <a:pt x="149" y="89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157" y="185"/>
                  </a:lnTo>
                  <a:close/>
                  <a:moveTo>
                    <a:pt x="189" y="73"/>
                  </a:moveTo>
                  <a:cubicBezTo>
                    <a:pt x="237" y="73"/>
                    <a:pt x="269" y="97"/>
                    <a:pt x="269" y="134"/>
                  </a:cubicBezTo>
                  <a:cubicBezTo>
                    <a:pt x="269" y="164"/>
                    <a:pt x="250" y="183"/>
                    <a:pt x="209" y="193"/>
                  </a:cubicBezTo>
                  <a:cubicBezTo>
                    <a:pt x="266" y="274"/>
                    <a:pt x="266" y="274"/>
                    <a:pt x="266" y="274"/>
                  </a:cubicBezTo>
                  <a:cubicBezTo>
                    <a:pt x="278" y="291"/>
                    <a:pt x="285" y="296"/>
                    <a:pt x="298" y="297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48" y="306"/>
                    <a:pt x="248" y="306"/>
                    <a:pt x="248" y="306"/>
                  </a:cubicBezTo>
                  <a:cubicBezTo>
                    <a:pt x="169" y="197"/>
                    <a:pt x="169" y="197"/>
                    <a:pt x="169" y="197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49" y="274"/>
                    <a:pt x="149" y="274"/>
                    <a:pt x="149" y="274"/>
                  </a:cubicBezTo>
                  <a:cubicBezTo>
                    <a:pt x="149" y="291"/>
                    <a:pt x="155" y="297"/>
                    <a:pt x="181" y="29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2" y="297"/>
                    <a:pt x="82" y="297"/>
                    <a:pt x="82" y="297"/>
                  </a:cubicBezTo>
                  <a:cubicBezTo>
                    <a:pt x="101" y="297"/>
                    <a:pt x="110" y="290"/>
                    <a:pt x="110" y="273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90"/>
                    <a:pt x="105" y="83"/>
                    <a:pt x="85" y="83"/>
                  </a:cubicBezTo>
                  <a:cubicBezTo>
                    <a:pt x="85" y="73"/>
                    <a:pt x="85" y="73"/>
                    <a:pt x="85" y="73"/>
                  </a:cubicBezTo>
                  <a:lnTo>
                    <a:pt x="189" y="73"/>
                  </a:lnTo>
                  <a:close/>
                  <a:moveTo>
                    <a:pt x="365" y="191"/>
                  </a:moveTo>
                  <a:cubicBezTo>
                    <a:pt x="365" y="94"/>
                    <a:pt x="288" y="17"/>
                    <a:pt x="191" y="17"/>
                  </a:cubicBezTo>
                  <a:cubicBezTo>
                    <a:pt x="95" y="17"/>
                    <a:pt x="17" y="94"/>
                    <a:pt x="17" y="191"/>
                  </a:cubicBezTo>
                  <a:cubicBezTo>
                    <a:pt x="17" y="287"/>
                    <a:pt x="95" y="364"/>
                    <a:pt x="191" y="364"/>
                  </a:cubicBezTo>
                  <a:cubicBezTo>
                    <a:pt x="288" y="364"/>
                    <a:pt x="365" y="287"/>
                    <a:pt x="365" y="191"/>
                  </a:cubicBezTo>
                  <a:moveTo>
                    <a:pt x="382" y="191"/>
                  </a:moveTo>
                  <a:cubicBezTo>
                    <a:pt x="382" y="296"/>
                    <a:pt x="296" y="381"/>
                    <a:pt x="191" y="381"/>
                  </a:cubicBezTo>
                  <a:cubicBezTo>
                    <a:pt x="86" y="381"/>
                    <a:pt x="0" y="296"/>
                    <a:pt x="0" y="191"/>
                  </a:cubicBezTo>
                  <a:cubicBezTo>
                    <a:pt x="0" y="85"/>
                    <a:pt x="86" y="0"/>
                    <a:pt x="191" y="0"/>
                  </a:cubicBezTo>
                  <a:cubicBezTo>
                    <a:pt x="296" y="0"/>
                    <a:pt x="382" y="85"/>
                    <a:pt x="382" y="191"/>
                  </a:cubicBezTo>
                </a:path>
              </a:pathLst>
            </a:custGeom>
            <a:solidFill>
              <a:srgbClr val="035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60" name="Straight Connector 59"/>
          <p:cNvCxnSpPr/>
          <p:nvPr userDrawn="1"/>
        </p:nvCxnSpPr>
        <p:spPr>
          <a:xfrm>
            <a:off x="7642049" y="6365727"/>
            <a:ext cx="0" cy="19039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50" y="482600"/>
            <a:ext cx="8220456" cy="967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94129" y="6219372"/>
            <a:ext cx="306388" cy="466725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lang="en-US" sz="1000" b="1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auto">
          <a:xfrm>
            <a:off x="623" y="0"/>
            <a:ext cx="9144000" cy="6858000"/>
          </a:xfrm>
          <a:custGeom>
            <a:avLst/>
            <a:gdLst>
              <a:gd name="T0" fmla="*/ 96 w 5760"/>
              <a:gd name="T1" fmla="*/ 96 h 4320"/>
              <a:gd name="T2" fmla="*/ 5664 w 5760"/>
              <a:gd name="T3" fmla="*/ 96 h 4320"/>
              <a:gd name="T4" fmla="*/ 5664 w 5760"/>
              <a:gd name="T5" fmla="*/ 4224 h 4320"/>
              <a:gd name="T6" fmla="*/ 96 w 5760"/>
              <a:gd name="T7" fmla="*/ 4224 h 4320"/>
              <a:gd name="T8" fmla="*/ 96 w 5760"/>
              <a:gd name="T9" fmla="*/ 96 h 4320"/>
              <a:gd name="T10" fmla="*/ 0 w 5760"/>
              <a:gd name="T11" fmla="*/ 4320 h 4320"/>
              <a:gd name="T12" fmla="*/ 5760 w 5760"/>
              <a:gd name="T13" fmla="*/ 4320 h 4320"/>
              <a:gd name="T14" fmla="*/ 5760 w 5760"/>
              <a:gd name="T15" fmla="*/ 0 h 4320"/>
              <a:gd name="T16" fmla="*/ 0 w 5760"/>
              <a:gd name="T17" fmla="*/ 0 h 4320"/>
              <a:gd name="T18" fmla="*/ 0 w 5760"/>
              <a:gd name="T1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60" h="4320">
                <a:moveTo>
                  <a:pt x="96" y="96"/>
                </a:moveTo>
                <a:lnTo>
                  <a:pt x="5664" y="96"/>
                </a:lnTo>
                <a:lnTo>
                  <a:pt x="5664" y="4224"/>
                </a:lnTo>
                <a:lnTo>
                  <a:pt x="96" y="4224"/>
                </a:lnTo>
                <a:lnTo>
                  <a:pt x="96" y="96"/>
                </a:lnTo>
                <a:close/>
                <a:moveTo>
                  <a:pt x="0" y="4320"/>
                </a:move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lnTo>
                  <a:pt x="0" y="4320"/>
                </a:lnTo>
                <a:close/>
              </a:path>
            </a:pathLst>
          </a:custGeom>
          <a:solidFill>
            <a:srgbClr val="F5E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76249" y="1463676"/>
            <a:ext cx="8220075" cy="443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241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  <p:sldLayoutId id="2147483650" r:id="rId3"/>
    <p:sldLayoutId id="2147483652" r:id="rId4"/>
    <p:sldLayoutId id="2147483695" r:id="rId5"/>
    <p:sldLayoutId id="2147483696" r:id="rId6"/>
    <p:sldLayoutId id="2147483697" r:id="rId7"/>
    <p:sldLayoutId id="2147483698" r:id="rId8"/>
    <p:sldLayoutId id="2147483691" r:id="rId9"/>
    <p:sldLayoutId id="2147483692" r:id="rId10"/>
    <p:sldLayoutId id="2147483719" r:id="rId11"/>
    <p:sldLayoutId id="2147483710" r:id="rId12"/>
    <p:sldLayoutId id="2147483682" r:id="rId13"/>
    <p:sldLayoutId id="2147483683" r:id="rId14"/>
    <p:sldLayoutId id="2147483681" r:id="rId15"/>
    <p:sldLayoutId id="214748367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1" i="0" kern="1200" cap="none" baseline="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lang="en-US" sz="2800" b="0" kern="1200" cap="none" spc="0" baseline="0" dirty="0" smtClean="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03504" indent="-310896" algn="l" defTabSz="914400" rtl="0" eaLnBrk="1" latinLnBrk="0" hangingPunct="1">
        <a:lnSpc>
          <a:spcPct val="100000"/>
        </a:lnSpc>
        <a:spcBef>
          <a:spcPts val="672"/>
        </a:spcBef>
        <a:buClr>
          <a:schemeClr val="bg2"/>
        </a:buClr>
        <a:buFont typeface="Courier New" panose="02070309020205020404" pitchFamily="49" charset="0"/>
        <a:buChar char="­"/>
        <a:defRPr sz="2400" kern="1200" spc="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832104" indent="-210312" algn="l" defTabSz="914400" rtl="0" eaLnBrk="1" latinLnBrk="0" hangingPunct="1">
        <a:lnSpc>
          <a:spcPct val="100000"/>
        </a:lnSpc>
        <a:spcBef>
          <a:spcPts val="576"/>
        </a:spcBef>
        <a:buClr>
          <a:schemeClr val="bg2"/>
        </a:buClr>
        <a:buFont typeface="Arial" panose="020B0604020202020204" pitchFamily="34" charset="0"/>
        <a:buChar char="•"/>
        <a:defRPr sz="2000" kern="1200" spc="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069848" indent="-237744" algn="l" defTabSz="914400" rtl="0" eaLnBrk="1" latinLnBrk="0" hangingPunct="1">
        <a:lnSpc>
          <a:spcPct val="100000"/>
        </a:lnSpc>
        <a:spcBef>
          <a:spcPts val="480"/>
        </a:spcBef>
        <a:buClr>
          <a:schemeClr val="bg2"/>
        </a:buClr>
        <a:buFont typeface="Courier New" panose="02070309020205020404" pitchFamily="49" charset="0"/>
        <a:buChar char="­"/>
        <a:defRPr sz="1800" kern="1200" spc="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298448" indent="-228600" algn="l" defTabSz="914400" rtl="0" eaLnBrk="1" latinLnBrk="0" hangingPunct="1">
        <a:lnSpc>
          <a:spcPct val="100000"/>
        </a:lnSpc>
        <a:spcBef>
          <a:spcPts val="480"/>
        </a:spcBef>
        <a:buClr>
          <a:schemeClr val="bg2"/>
        </a:buClr>
        <a:buFont typeface="Arial" panose="020B0604020202020204" pitchFamily="34" charset="0"/>
        <a:buChar char="»"/>
        <a:defRPr sz="1800" kern="1200" spc="0" baseline="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1543050" indent="-228600" algn="l" defTabSz="914400" rtl="0" eaLnBrk="1" latinLnBrk="0" hangingPunct="1">
        <a:lnSpc>
          <a:spcPct val="100000"/>
        </a:lnSpc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800" kern="1200" spc="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1773238" indent="-228600" algn="l" defTabSz="914400" rtl="0" eaLnBrk="1" latinLnBrk="0" hangingPunct="1">
        <a:lnSpc>
          <a:spcPct val="100000"/>
        </a:lnSpc>
        <a:spcBef>
          <a:spcPts val="24"/>
        </a:spcBef>
        <a:buClr>
          <a:schemeClr val="bg2"/>
        </a:buClr>
        <a:buFont typeface="Courier New" panose="02070309020205020404" pitchFamily="49" charset="0"/>
        <a:buChar char="­"/>
        <a:defRPr sz="1800" kern="1200" spc="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2011680" indent="-228600" algn="l" defTabSz="914400" rtl="0" eaLnBrk="1" latinLnBrk="0" hangingPunct="1">
        <a:lnSpc>
          <a:spcPct val="100000"/>
        </a:lnSpc>
        <a:spcBef>
          <a:spcPts val="24"/>
        </a:spcBef>
        <a:buClr>
          <a:schemeClr val="bg2"/>
        </a:buClr>
        <a:buFont typeface="Arial" panose="020B0604020202020204" pitchFamily="34" charset="0"/>
        <a:buChar char="•"/>
        <a:defRPr sz="1800" kern="1200" spc="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2249424" indent="-228600" algn="l" defTabSz="914400" rtl="0" eaLnBrk="1" latinLnBrk="0" hangingPunct="1">
        <a:lnSpc>
          <a:spcPct val="100000"/>
        </a:lnSpc>
        <a:spcBef>
          <a:spcPts val="24"/>
        </a:spcBef>
        <a:buClr>
          <a:schemeClr val="bg2"/>
        </a:buClr>
        <a:buFont typeface="Courier New" panose="02070309020205020404" pitchFamily="49" charset="0"/>
        <a:buChar char="»"/>
        <a:defRPr sz="1800" kern="1200" spc="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5" Type="http://schemas.openxmlformats.org/officeDocument/2006/relationships/image" Target="../media/image45.png"/><Relationship Id="rId10" Type="http://schemas.openxmlformats.org/officeDocument/2006/relationships/image" Target="../media/image40.tiff"/><Relationship Id="rId19" Type="http://schemas.openxmlformats.org/officeDocument/2006/relationships/image" Target="../media/image49.png"/><Relationship Id="rId4" Type="http://schemas.openxmlformats.org/officeDocument/2006/relationships/image" Target="../media/image34.tiff"/><Relationship Id="rId9" Type="http://schemas.openxmlformats.org/officeDocument/2006/relationships/image" Target="../media/image39.jp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46.png"/><Relationship Id="rId12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58.png"/><Relationship Id="rId5" Type="http://schemas.openxmlformats.org/officeDocument/2006/relationships/image" Target="../media/image42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005" y="4433888"/>
            <a:ext cx="8840079" cy="1345865"/>
          </a:xfrm>
        </p:spPr>
        <p:txBody>
          <a:bodyPr>
            <a:noAutofit/>
          </a:bodyPr>
          <a:lstStyle/>
          <a:p>
            <a:r>
              <a:rPr lang="en-US" sz="2400" b="0">
                <a:solidFill>
                  <a:srgbClr val="242424"/>
                </a:solidFill>
              </a:rPr>
              <a:t>Monsanto’s Geo-Imagery Pipeline </a:t>
            </a:r>
            <a:endParaRPr lang="en-US" sz="2400">
              <a:solidFill>
                <a:srgbClr val="24242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8344" y="5776862"/>
            <a:ext cx="6913977" cy="775783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 Holistic Approach to Automatically Ingest and Process Imagery From Multiple Sources</a:t>
            </a:r>
          </a:p>
          <a:p>
            <a:r>
              <a:rPr lang="en-US" b="1" dirty="0"/>
              <a:t>Dean Hand </a:t>
            </a:r>
            <a:r>
              <a:rPr lang="en-US" b="1"/>
              <a:t>/</a:t>
            </a:r>
            <a:r>
              <a:rPr lang="en-US" b="1" dirty="0"/>
              <a:t> Martin Mendez-</a:t>
            </a:r>
            <a:r>
              <a:rPr lang="en-US" b="1" dirty="0" err="1"/>
              <a:t>Costabel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24B69-5777-1F4A-A8CA-0CCD5339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80" y="5424796"/>
            <a:ext cx="1574800" cy="16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E8BC77-01DF-CD45-BD00-8B3702D8D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730" y="4752340"/>
            <a:ext cx="13843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0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755FD38-CE21-4262-9DEF-B5CF99B7F9EE}"/>
              </a:ext>
            </a:extLst>
          </p:cNvPr>
          <p:cNvSpPr txBox="1"/>
          <p:nvPr/>
        </p:nvSpPr>
        <p:spPr>
          <a:xfrm>
            <a:off x="789709" y="1392382"/>
            <a:ext cx="77931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spc="-50" dirty="0">
                <a:solidFill>
                  <a:srgbClr val="494949"/>
                </a:solidFill>
              </a:rPr>
              <a:t>UAV Imagery Workflow                                                                                                10 May 2018</a:t>
            </a:r>
            <a:endParaRPr lang="en-US" sz="1200" b="1" spc="-50" dirty="0">
              <a:solidFill>
                <a:srgbClr val="494949"/>
              </a:solidFill>
              <a:ea typeface="Verdana"/>
              <a:cs typeface="Verdan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4C088-D8D4-194A-A18D-FEE7C596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Pipeline</a:t>
            </a:r>
            <a:r>
              <a:rPr lang="en-US" dirty="0">
                <a:solidFill>
                  <a:srgbClr val="9DB965"/>
                </a:solidFill>
              </a:rPr>
              <a:t> (Cont.)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DB3B-E180-9A40-97DD-BF4159670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3FC6DE7-93A4-493B-8AFA-48F7EBAFC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03" y="1782732"/>
            <a:ext cx="6500509" cy="454497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1D5B31-F5D5-4ADB-8F18-B24FE0A8A89E}"/>
              </a:ext>
            </a:extLst>
          </p:cNvPr>
          <p:cNvCxnSpPr/>
          <p:nvPr/>
        </p:nvCxnSpPr>
        <p:spPr>
          <a:xfrm flipV="1">
            <a:off x="868194" y="1660997"/>
            <a:ext cx="7419771" cy="9728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AAE5EF-3BE0-4F87-A660-B8032CBC1B57}"/>
              </a:ext>
            </a:extLst>
          </p:cNvPr>
          <p:cNvCxnSpPr>
            <a:cxnSpLocks/>
          </p:cNvCxnSpPr>
          <p:nvPr/>
        </p:nvCxnSpPr>
        <p:spPr>
          <a:xfrm flipV="1">
            <a:off x="868193" y="1619433"/>
            <a:ext cx="7419771" cy="9728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14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12EE-D030-314A-AA2D-1DC4ED3E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9D4A4-BCD6-BA46-A051-645E1850B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6BDB-D62C-834C-B8D4-FE431F6ECE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ED652-45C2-F148-91BA-7E2702DC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5" y="779647"/>
            <a:ext cx="8183469" cy="48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C088-D8D4-194A-A18D-FEE7C596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DB3B-E180-9A40-97DD-BF4159670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087C36F-3013-449F-B52C-91D8B35E70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249" y="1463676"/>
            <a:ext cx="8220075" cy="4433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Variety of Vendors and Platforms</a:t>
            </a:r>
          </a:p>
          <a:p>
            <a:pPr marL="0" indent="0">
              <a:buNone/>
            </a:pPr>
            <a:r>
              <a:rPr lang="en-US" sz="2400" dirty="0"/>
              <a:t>Sensors include</a:t>
            </a:r>
          </a:p>
          <a:p>
            <a:pPr marL="690563" indent="-339725"/>
            <a:r>
              <a:rPr lang="en-US" sz="2000" dirty="0"/>
              <a:t>RGB</a:t>
            </a:r>
          </a:p>
          <a:p>
            <a:pPr marL="690563" indent="-339725"/>
            <a:r>
              <a:rPr lang="en-US" sz="2000" dirty="0"/>
              <a:t>Near IR</a:t>
            </a:r>
          </a:p>
          <a:p>
            <a:pPr marL="690563" indent="-339725"/>
            <a:r>
              <a:rPr lang="en-US" sz="2000" dirty="0">
                <a:latin typeface="+mn-lt"/>
              </a:rPr>
              <a:t>Thermal</a:t>
            </a:r>
          </a:p>
          <a:p>
            <a:pPr marL="11113" indent="0">
              <a:buNone/>
            </a:pPr>
            <a:r>
              <a:rPr lang="en-US" sz="2400" dirty="0">
                <a:latin typeface="+mn-lt"/>
              </a:rPr>
              <a:t>Imagery is processed</a:t>
            </a:r>
          </a:p>
          <a:p>
            <a:pPr marL="690563" indent="-339725"/>
            <a:r>
              <a:rPr lang="en-US" sz="2000" dirty="0">
                <a:latin typeface="+mn-lt"/>
              </a:rPr>
              <a:t>Analytical models generate metrics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1DA2C-AC0D-CF47-8A13-408F1189C11B}"/>
              </a:ext>
            </a:extLst>
          </p:cNvPr>
          <p:cNvSpPr txBox="1"/>
          <p:nvPr/>
        </p:nvSpPr>
        <p:spPr>
          <a:xfrm>
            <a:off x="1054100" y="7366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400" kern="1200" spc="-50" dirty="0" err="1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2575E-3792-464B-8B8E-D03B3C7E9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60" y="3775800"/>
            <a:ext cx="2540802" cy="2213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92E45-36EC-3A41-A418-3A76201C3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90" y="488415"/>
            <a:ext cx="1992941" cy="31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9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270D-BA90-6A4B-AD71-88F69AB0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1F69A5-7435-E246-97AF-29F3CCD67E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2D439-B296-4148-A9F1-F9DA92045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438400"/>
            <a:ext cx="844550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05B7B-DFCE-F247-A08B-2DED23A28B5D}"/>
              </a:ext>
            </a:extLst>
          </p:cNvPr>
          <p:cNvSpPr txBox="1"/>
          <p:nvPr/>
        </p:nvSpPr>
        <p:spPr>
          <a:xfrm>
            <a:off x="789709" y="1392382"/>
            <a:ext cx="77931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spc="-50" dirty="0">
                <a:solidFill>
                  <a:srgbClr val="494949"/>
                </a:solidFill>
              </a:rPr>
              <a:t>MAV Imagery Workflow                                                                                                10 May 2018</a:t>
            </a:r>
            <a:endParaRPr lang="en-US" sz="1200" b="1" spc="-50" dirty="0">
              <a:solidFill>
                <a:srgbClr val="494949"/>
              </a:solidFill>
              <a:ea typeface="Verdana"/>
              <a:cs typeface="Verdan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20C62A-E3F5-7248-8F3E-9DC366AC93C8}"/>
              </a:ext>
            </a:extLst>
          </p:cNvPr>
          <p:cNvCxnSpPr/>
          <p:nvPr/>
        </p:nvCxnSpPr>
        <p:spPr>
          <a:xfrm flipV="1">
            <a:off x="868194" y="1660997"/>
            <a:ext cx="7419771" cy="9728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0C7CD2-BBA6-274A-9D15-501C208A4AC2}"/>
              </a:ext>
            </a:extLst>
          </p:cNvPr>
          <p:cNvCxnSpPr>
            <a:cxnSpLocks/>
          </p:cNvCxnSpPr>
          <p:nvPr/>
        </p:nvCxnSpPr>
        <p:spPr>
          <a:xfrm flipV="1">
            <a:off x="868193" y="1619433"/>
            <a:ext cx="7419771" cy="9728"/>
          </a:xfrm>
          <a:prstGeom prst="straightConnector1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436D-FD07-1847-9FB1-50F85FBB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72156-36A9-5D49-A5BC-F2418F2774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5067EF-2D39-406A-98CE-9838FCAC2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/>
            <a:r>
              <a:rPr lang="en-US" sz="3200"/>
              <a:t>Further integration of tiles and layers</a:t>
            </a:r>
            <a:endParaRPr lang="en-US"/>
          </a:p>
          <a:p>
            <a:pPr marL="457200" indent="-457200"/>
            <a:endParaRPr lang="en-US" sz="3200"/>
          </a:p>
          <a:p>
            <a:pPr marL="457200" indent="-457200"/>
            <a:r>
              <a:rPr lang="en-US" sz="3200"/>
              <a:t>Integration of Google Earth Engine and select datasets (process within GC then only move outputs)</a:t>
            </a:r>
            <a:endParaRPr lang="en-US" sz="3200">
              <a:solidFill>
                <a:srgbClr val="56BF60"/>
              </a:solidFill>
            </a:endParaRPr>
          </a:p>
          <a:p>
            <a:pPr marL="457200" indent="-457200"/>
            <a:endParaRPr lang="en-US" sz="3200"/>
          </a:p>
          <a:p>
            <a:pPr marL="457200" indent="-457200"/>
            <a:r>
              <a:rPr lang="en-US" sz="3200"/>
              <a:t>Minimize EFS</a:t>
            </a:r>
            <a:endParaRPr lang="en-US" sz="3200">
              <a:solidFill>
                <a:srgbClr val="56BF60"/>
              </a:solidFill>
            </a:endParaRPr>
          </a:p>
          <a:p>
            <a:pPr marL="603250" lvl="1" indent="-310515">
              <a:spcBef>
                <a:spcPts val="600"/>
              </a:spcBef>
              <a:buFont typeface="Courier New" panose="020B0604020202020204" pitchFamily="34" charset="0"/>
              <a:buChar char="­"/>
            </a:pPr>
            <a:endParaRPr lang="en-US" sz="2800" dirty="0"/>
          </a:p>
          <a:p>
            <a:pPr marL="603250" lvl="1" indent="-310515">
              <a:spcBef>
                <a:spcPts val="600"/>
              </a:spcBef>
              <a:buFont typeface="Courier New" panose="020B0604020202020204" pitchFamily="34" charset="0"/>
              <a:buChar char="­"/>
            </a:pPr>
            <a:endParaRPr lang="en-US" dirty="0"/>
          </a:p>
          <a:p>
            <a:pPr marL="283210" indent="-28321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05334-4369-4B45-BEA2-3374823EA7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5724B-CF9E-BB4A-B7D4-BD90DFA5F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48027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3210" indent="-283210"/>
            <a:r>
              <a:rPr lang="en-US" dirty="0"/>
              <a:t>Overview of Imagery at Monsanto</a:t>
            </a:r>
          </a:p>
          <a:p>
            <a:pPr marL="283210" indent="-283210"/>
            <a:r>
              <a:rPr lang="en-US" dirty="0"/>
              <a:t>High Level Data Flow</a:t>
            </a:r>
          </a:p>
          <a:p>
            <a:pPr marL="283210" indent="-283210"/>
            <a:r>
              <a:rPr lang="en-US" dirty="0"/>
              <a:t>Data Access Patterns</a:t>
            </a:r>
          </a:p>
          <a:p>
            <a:pPr marL="283210" indent="-283210"/>
            <a:r>
              <a:rPr lang="en-US" dirty="0"/>
              <a:t>Satellite</a:t>
            </a:r>
          </a:p>
          <a:p>
            <a:pPr marL="283210" indent="-283210"/>
            <a:r>
              <a:rPr lang="en-US" dirty="0"/>
              <a:t>MAV</a:t>
            </a:r>
          </a:p>
          <a:p>
            <a:pPr marL="283210" indent="-283210"/>
            <a:r>
              <a:rPr lang="en-US" dirty="0"/>
              <a:t>UAV </a:t>
            </a:r>
          </a:p>
          <a:p>
            <a:pPr marL="283210" indent="-283210"/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91933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E8C9-B714-A746-9D29-C5404872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Imagery at Monsanto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F54F33-30D9-424A-ADB7-FEDFFA2AFE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8F848-3A54-D043-A65B-70424D8718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MAV/UAV/Satellite/Rover</a:t>
            </a:r>
          </a:p>
          <a:p>
            <a:r>
              <a:rPr lang="en-US" dirty="0"/>
              <a:t>Global, small plot and large fields</a:t>
            </a:r>
          </a:p>
          <a:p>
            <a:r>
              <a:rPr lang="en-US" dirty="0"/>
              <a:t>Multi sensor, multi platform</a:t>
            </a:r>
          </a:p>
          <a:p>
            <a:r>
              <a:rPr lang="en-US" dirty="0"/>
              <a:t>Imagery as enabler, not the final goal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E3335-3C81-4946-B711-B316750FC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3814864"/>
            <a:ext cx="5384800" cy="274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499155" y="2443209"/>
            <a:ext cx="719225" cy="699560"/>
            <a:chOff x="4206240" y="1685039"/>
            <a:chExt cx="1280160" cy="1170467"/>
          </a:xfrm>
        </p:grpSpPr>
        <p:pic>
          <p:nvPicPr>
            <p:cNvPr id="272" name="Picture 27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4453" y="2022397"/>
              <a:ext cx="526819" cy="419795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69" name="Title 1"/>
            <p:cNvSpPr txBox="1">
              <a:spLocks/>
            </p:cNvSpPr>
            <p:nvPr/>
          </p:nvSpPr>
          <p:spPr>
            <a:xfrm>
              <a:off x="4503420" y="1726334"/>
              <a:ext cx="685800" cy="296851"/>
            </a:xfrm>
            <a:prstGeom prst="rect">
              <a:avLst/>
            </a:prstGeom>
            <a:ln w="12700">
              <a:noFill/>
            </a:ln>
          </p:spPr>
          <p:txBody>
            <a:bodyPr vert="horz" lIns="0" tIns="0" rIns="0" bIns="0" rtlCol="0" anchor="ctr">
              <a:spAutoFit/>
            </a:bodyPr>
            <a:lstStyle/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r>
                <a:rPr lang="en-US" sz="675" b="1" kern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API</a:t>
              </a:r>
            </a:p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r>
                <a:rPr lang="en-US" sz="675" b="1" kern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Gateway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8957" y="2454745"/>
              <a:ext cx="706927" cy="321331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Oval 15"/>
            <p:cNvSpPr/>
            <p:nvPr/>
          </p:nvSpPr>
          <p:spPr>
            <a:xfrm>
              <a:off x="4206240" y="1685039"/>
              <a:ext cx="1280160" cy="1170467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endParaRPr lang="en-US" sz="1350" kern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88045" y="2619539"/>
            <a:ext cx="674290" cy="697049"/>
            <a:chOff x="3757584" y="1405339"/>
            <a:chExt cx="674290" cy="697049"/>
          </a:xfrm>
        </p:grpSpPr>
        <p:sp>
          <p:nvSpPr>
            <p:cNvPr id="309" name="Title 1"/>
            <p:cNvSpPr txBox="1">
              <a:spLocks/>
            </p:cNvSpPr>
            <p:nvPr/>
          </p:nvSpPr>
          <p:spPr>
            <a:xfrm>
              <a:off x="3859901" y="1472270"/>
              <a:ext cx="488055" cy="265714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r>
                <a:rPr lang="en-US" sz="675" b="1" kern="0" dirty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Front Door</a:t>
              </a:r>
            </a:p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endPara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028" name="Picture 4" descr="http://www.edawax.de/wp-content/uploads/2013/09/250_logo-ckan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3308" y="1719054"/>
              <a:ext cx="248857" cy="24885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757584" y="1405339"/>
              <a:ext cx="674290" cy="697049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endParaRPr lang="en-US" sz="1350" kern="0" err="1">
                <a:solidFill>
                  <a:schemeClr val="bg1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876826" y="2513351"/>
            <a:ext cx="521333" cy="1414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685783">
              <a:defRPr/>
            </a:pPr>
            <a:r>
              <a:rPr lang="en-US" sz="525" kern="0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Authentication</a:t>
            </a:r>
            <a:endParaRPr lang="en-US" sz="525" spc="-38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72357" y="1840348"/>
            <a:ext cx="521333" cy="10471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685783">
              <a:defRPr/>
            </a:pPr>
            <a:r>
              <a:rPr lang="en-US" sz="525" kern="0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Authorization</a:t>
            </a:r>
            <a:endParaRPr lang="en-US" sz="525" spc="-38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850676" y="1741814"/>
            <a:ext cx="760646" cy="457200"/>
            <a:chOff x="2822407" y="849290"/>
            <a:chExt cx="760646" cy="457200"/>
          </a:xfrm>
        </p:grpSpPr>
        <p:pic>
          <p:nvPicPr>
            <p:cNvPr id="80" name="Picture 79" descr="ping identity a leader in internet identity security and symantec a ...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1916" y="1068832"/>
              <a:ext cx="279076" cy="17054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83" name="Picture 82" descr="مقالات عامه مدخل الي oauth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3363427" y="1131750"/>
              <a:ext cx="219626" cy="13726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5" name="Rectangle 84"/>
            <p:cNvSpPr/>
            <p:nvPr/>
          </p:nvSpPr>
          <p:spPr>
            <a:xfrm>
              <a:off x="2822407" y="849290"/>
              <a:ext cx="731520" cy="457200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endParaRPr lang="en-US" sz="1350" kern="0" err="1">
                <a:solidFill>
                  <a:schemeClr val="bg1"/>
                </a:solidFill>
              </a:endParaRPr>
            </a:p>
          </p:txBody>
        </p:sp>
        <p:sp>
          <p:nvSpPr>
            <p:cNvPr id="97" name="Title 1"/>
            <p:cNvSpPr txBox="1">
              <a:spLocks/>
            </p:cNvSpPr>
            <p:nvPr/>
          </p:nvSpPr>
          <p:spPr>
            <a:xfrm>
              <a:off x="2928307" y="863525"/>
              <a:ext cx="514350" cy="177421"/>
            </a:xfrm>
            <a:prstGeom prst="rect">
              <a:avLst/>
            </a:prstGeom>
            <a:ln w="12700">
              <a:noFill/>
            </a:ln>
          </p:spPr>
          <p:txBody>
            <a:bodyPr vert="horz" lIns="0" tIns="0" rIns="0" bIns="0" rtlCol="0" anchor="ctr">
              <a:spAutoFit/>
            </a:bodyPr>
            <a:lstStyle/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r>
                <a:rPr lang="en-US" sz="675" b="1" kern="0" dirty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Identity Management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60465" y="2035971"/>
            <a:ext cx="728325" cy="457200"/>
            <a:chOff x="1601897" y="821736"/>
            <a:chExt cx="728325" cy="457200"/>
          </a:xfrm>
        </p:grpSpPr>
        <p:sp>
          <p:nvSpPr>
            <p:cNvPr id="96" name="Title 1"/>
            <p:cNvSpPr txBox="1">
              <a:spLocks/>
            </p:cNvSpPr>
            <p:nvPr/>
          </p:nvSpPr>
          <p:spPr>
            <a:xfrm>
              <a:off x="1647941" y="844023"/>
              <a:ext cx="617391" cy="177421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r>
                <a:rPr lang="en-US" sz="675" b="1" kern="0" dirty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Virtual Directory Service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601897" y="821736"/>
              <a:ext cx="728325" cy="457200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endParaRPr lang="en-US" sz="1350" kern="0" err="1">
                <a:solidFill>
                  <a:schemeClr val="bg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072" y="1017829"/>
              <a:ext cx="545522" cy="239607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1046" name="Group 1045"/>
          <p:cNvGrpSpPr/>
          <p:nvPr/>
        </p:nvGrpSpPr>
        <p:grpSpPr>
          <a:xfrm>
            <a:off x="5406390" y="2202897"/>
            <a:ext cx="836133" cy="230118"/>
            <a:chOff x="4690433" y="945297"/>
            <a:chExt cx="836133" cy="230118"/>
          </a:xfrm>
        </p:grpSpPr>
        <p:sp>
          <p:nvSpPr>
            <p:cNvPr id="14" name="TextBox 13"/>
            <p:cNvSpPr txBox="1"/>
            <p:nvPr/>
          </p:nvSpPr>
          <p:spPr>
            <a:xfrm>
              <a:off x="4697173" y="962372"/>
              <a:ext cx="792509" cy="1487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>
                <a:defRPr sz="700" spc="-5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pPr defTabSz="685783">
                <a:defRPr/>
              </a:pPr>
              <a:r>
                <a:rPr lang="en-US" sz="525" kern="0" spc="-38" dirty="0"/>
                <a:t>Trusted Partner Portal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690433" y="945297"/>
              <a:ext cx="836133" cy="230118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endParaRPr lang="en-US" sz="1350" kern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045" name="Group 1044"/>
          <p:cNvGrpSpPr/>
          <p:nvPr/>
        </p:nvGrpSpPr>
        <p:grpSpPr>
          <a:xfrm>
            <a:off x="6395401" y="1764147"/>
            <a:ext cx="836133" cy="334775"/>
            <a:chOff x="5607491" y="542377"/>
            <a:chExt cx="836133" cy="3347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295" y="592626"/>
              <a:ext cx="719628" cy="248893"/>
            </a:xfrm>
            <a:prstGeom prst="rect">
              <a:avLst/>
            </a:prstGeom>
          </p:spPr>
        </p:pic>
        <p:sp>
          <p:nvSpPr>
            <p:cNvPr id="121" name="Rectangle 120"/>
            <p:cNvSpPr/>
            <p:nvPr/>
          </p:nvSpPr>
          <p:spPr>
            <a:xfrm>
              <a:off x="5607491" y="542377"/>
              <a:ext cx="836133" cy="334775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endParaRPr lang="en-US" sz="1350" kern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34" name="Straight Arrow Connector 133"/>
          <p:cNvCxnSpPr>
            <a:cxnSpLocks/>
          </p:cNvCxnSpPr>
          <p:nvPr/>
        </p:nvCxnSpPr>
        <p:spPr>
          <a:xfrm flipH="1">
            <a:off x="3521790" y="2079778"/>
            <a:ext cx="315371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/>
          <p:cNvCxnSpPr>
            <a:stCxn id="19" idx="0"/>
            <a:endCxn id="120" idx="1"/>
          </p:cNvCxnSpPr>
          <p:nvPr/>
        </p:nvCxnSpPr>
        <p:spPr>
          <a:xfrm rot="5400000" flipH="1" flipV="1">
            <a:off x="5214998" y="2428148"/>
            <a:ext cx="301583" cy="81200"/>
          </a:xfrm>
          <a:prstGeom prst="bentConnector2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211"/>
          <p:cNvCxnSpPr>
            <a:stCxn id="120" idx="0"/>
            <a:endCxn id="121" idx="1"/>
          </p:cNvCxnSpPr>
          <p:nvPr/>
        </p:nvCxnSpPr>
        <p:spPr>
          <a:xfrm rot="5400000" flipH="1" flipV="1">
            <a:off x="5974247" y="1781745"/>
            <a:ext cx="271363" cy="570944"/>
          </a:xfrm>
          <a:prstGeom prst="bentConnector2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5493575" y="3647546"/>
            <a:ext cx="674290" cy="376793"/>
            <a:chOff x="3757584" y="1405339"/>
            <a:chExt cx="674290" cy="376793"/>
          </a:xfrm>
        </p:grpSpPr>
        <p:sp>
          <p:nvSpPr>
            <p:cNvPr id="192" name="Title 1"/>
            <p:cNvSpPr txBox="1">
              <a:spLocks/>
            </p:cNvSpPr>
            <p:nvPr/>
          </p:nvSpPr>
          <p:spPr>
            <a:xfrm>
              <a:off x="3859901" y="1428124"/>
              <a:ext cx="488055" cy="354008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r>
                <a:rPr lang="en-US" sz="675" b="1" kern="0" dirty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Metadata Management</a:t>
              </a:r>
            </a:p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r>
                <a:rPr lang="en-US" sz="675" b="1" kern="0" dirty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Haystack</a:t>
              </a:r>
            </a:p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endPara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3757584" y="1405339"/>
              <a:ext cx="674290" cy="347335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endParaRPr lang="en-US" sz="1350" kern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323" name="Straight Arrow Connector 322"/>
          <p:cNvCxnSpPr>
            <a:cxnSpLocks/>
          </p:cNvCxnSpPr>
          <p:nvPr/>
        </p:nvCxnSpPr>
        <p:spPr>
          <a:xfrm>
            <a:off x="5687957" y="2903858"/>
            <a:ext cx="1272129" cy="477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434215" y="3754245"/>
            <a:ext cx="850201" cy="585575"/>
            <a:chOff x="6842635" y="1379709"/>
            <a:chExt cx="850201" cy="585575"/>
          </a:xfrm>
        </p:grpSpPr>
        <p:sp>
          <p:nvSpPr>
            <p:cNvPr id="321" name="Rectangle 320"/>
            <p:cNvSpPr/>
            <p:nvPr/>
          </p:nvSpPr>
          <p:spPr>
            <a:xfrm>
              <a:off x="6842635" y="1379709"/>
              <a:ext cx="850201" cy="585575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endParaRPr lang="en-US" sz="1350" kern="0" err="1">
                <a:solidFill>
                  <a:schemeClr val="bg1"/>
                </a:solidFill>
              </a:endParaRPr>
            </a:p>
          </p:txBody>
        </p:sp>
        <p:sp>
          <p:nvSpPr>
            <p:cNvPr id="322" name="Title 1"/>
            <p:cNvSpPr txBox="1">
              <a:spLocks/>
            </p:cNvSpPr>
            <p:nvPr/>
          </p:nvSpPr>
          <p:spPr>
            <a:xfrm>
              <a:off x="7000643" y="1425720"/>
              <a:ext cx="514350" cy="177421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/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r>
                <a:rPr lang="en-US" sz="675" b="1" kern="0" dirty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Geospatial Platform</a:t>
              </a:r>
            </a:p>
          </p:txBody>
        </p:sp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5220" y="1635610"/>
              <a:ext cx="576071" cy="135952"/>
            </a:xfrm>
            <a:prstGeom prst="rect">
              <a:avLst/>
            </a:prstGeom>
          </p:spPr>
        </p:pic>
      </p:grpSp>
      <p:cxnSp>
        <p:nvCxnSpPr>
          <p:cNvPr id="346" name="Elbow Connector 345"/>
          <p:cNvCxnSpPr>
            <a:cxnSpLocks/>
            <a:endCxn id="194" idx="0"/>
          </p:cNvCxnSpPr>
          <p:nvPr/>
        </p:nvCxnSpPr>
        <p:spPr>
          <a:xfrm rot="16200000" flipH="1">
            <a:off x="5562569" y="3379395"/>
            <a:ext cx="292562" cy="243740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stCxn id="321" idx="0"/>
            <a:endCxn id="16" idx="4"/>
          </p:cNvCxnSpPr>
          <p:nvPr/>
        </p:nvCxnSpPr>
        <p:spPr>
          <a:xfrm flipH="1" flipV="1">
            <a:off x="3858768" y="3142769"/>
            <a:ext cx="548" cy="611476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960086" y="2537465"/>
            <a:ext cx="674290" cy="931761"/>
            <a:chOff x="7033791" y="1172884"/>
            <a:chExt cx="674290" cy="931762"/>
          </a:xfrm>
        </p:grpSpPr>
        <p:grpSp>
          <p:nvGrpSpPr>
            <p:cNvPr id="75" name="Group 74"/>
            <p:cNvGrpSpPr/>
            <p:nvPr/>
          </p:nvGrpSpPr>
          <p:grpSpPr>
            <a:xfrm>
              <a:off x="7033791" y="1172884"/>
              <a:ext cx="674290" cy="931762"/>
              <a:chOff x="3757584" y="1456072"/>
              <a:chExt cx="674290" cy="750472"/>
            </a:xfrm>
          </p:grpSpPr>
          <p:sp>
            <p:nvSpPr>
              <p:cNvPr id="76" name="Title 1"/>
              <p:cNvSpPr txBox="1">
                <a:spLocks/>
              </p:cNvSpPr>
              <p:nvPr/>
            </p:nvSpPr>
            <p:spPr>
              <a:xfrm>
                <a:off x="3859901" y="1529613"/>
                <a:ext cx="488055" cy="214015"/>
              </a:xfrm>
              <a:prstGeom prst="rect">
                <a:avLst/>
              </a:prstGeom>
              <a:ln w="12700">
                <a:noFill/>
              </a:ln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 defTabSz="385754">
                  <a:lnSpc>
                    <a:spcPct val="85000"/>
                  </a:lnSpc>
                  <a:spcBef>
                    <a:spcPct val="0"/>
                  </a:spcBef>
                  <a:defRPr/>
                </a:pPr>
                <a:r>
                  <a:rPr lang="en-US" sz="675" b="1" kern="0" dirty="0">
                    <a:solidFill>
                      <a:srgbClr val="494949"/>
                    </a:solidFill>
                    <a:latin typeface="Calibri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Enterprise Application Framework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757584" y="1456072"/>
                <a:ext cx="674290" cy="750472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</a:ln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85783">
                  <a:defRPr/>
                </a:pPr>
                <a:endParaRPr lang="en-US" sz="1350" kern="0" err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9" name="Picture 78" descr="pasted-image.pdf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79679" y="1519963"/>
              <a:ext cx="251074" cy="243045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</p:pic>
        <p:sp>
          <p:nvSpPr>
            <p:cNvPr id="82" name="Title 1"/>
            <p:cNvSpPr txBox="1">
              <a:spLocks/>
            </p:cNvSpPr>
            <p:nvPr/>
          </p:nvSpPr>
          <p:spPr>
            <a:xfrm>
              <a:off x="7075173" y="1827711"/>
              <a:ext cx="606677" cy="89127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r>
                <a:rPr lang="en-US" sz="675" b="1" kern="0" dirty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Velocity Maps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512252" y="4578998"/>
            <a:ext cx="674290" cy="697049"/>
            <a:chOff x="2508627" y="3988703"/>
            <a:chExt cx="674290" cy="697049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77"/>
            <a:stretch/>
          </p:blipFill>
          <p:spPr>
            <a:xfrm>
              <a:off x="2658910" y="4293023"/>
              <a:ext cx="384686" cy="325503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2508627" y="3988703"/>
              <a:ext cx="674290" cy="697049"/>
              <a:chOff x="3757584" y="1405339"/>
              <a:chExt cx="674290" cy="697049"/>
            </a:xfrm>
          </p:grpSpPr>
          <p:sp>
            <p:nvSpPr>
              <p:cNvPr id="86" name="Title 1"/>
              <p:cNvSpPr txBox="1">
                <a:spLocks/>
              </p:cNvSpPr>
              <p:nvPr/>
            </p:nvSpPr>
            <p:spPr>
              <a:xfrm>
                <a:off x="3859901" y="1428125"/>
                <a:ext cx="488055" cy="354008"/>
              </a:xfrm>
              <a:prstGeom prst="rect">
                <a:avLst/>
              </a:prstGeom>
              <a:ln w="12700">
                <a:noFill/>
              </a:ln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 defTabSz="385754">
                  <a:lnSpc>
                    <a:spcPct val="85000"/>
                  </a:lnSpc>
                  <a:spcBef>
                    <a:spcPct val="0"/>
                  </a:spcBef>
                  <a:defRPr/>
                </a:pPr>
                <a:r>
                  <a:rPr lang="en-US" sz="675" b="1" kern="0" dirty="0">
                    <a:solidFill>
                      <a:srgbClr val="494949"/>
                    </a:solidFill>
                    <a:latin typeface="Calibri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Geospatial</a:t>
                </a:r>
              </a:p>
              <a:p>
                <a:pPr algn="ctr" defTabSz="385754">
                  <a:lnSpc>
                    <a:spcPct val="85000"/>
                  </a:lnSpc>
                  <a:spcBef>
                    <a:spcPct val="0"/>
                  </a:spcBef>
                  <a:defRPr/>
                </a:pPr>
                <a:r>
                  <a:rPr lang="en-US" sz="675" b="1" kern="0" dirty="0">
                    <a:solidFill>
                      <a:srgbClr val="494949"/>
                    </a:solidFill>
                    <a:latin typeface="Calibri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Data Repository</a:t>
                </a:r>
              </a:p>
              <a:p>
                <a:pPr algn="ctr" defTabSz="385754">
                  <a:lnSpc>
                    <a:spcPct val="85000"/>
                  </a:lnSpc>
                  <a:spcBef>
                    <a:spcPct val="0"/>
                  </a:spcBef>
                  <a:defRPr/>
                </a:pPr>
                <a:endParaRPr lang="en-US" sz="675" b="1" kern="0" dirty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3757584" y="1405339"/>
                <a:ext cx="674290" cy="697049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</a:ln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85783">
                  <a:defRPr/>
                </a:pPr>
                <a:endParaRPr lang="en-US" sz="1350" kern="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6420949" y="3676498"/>
            <a:ext cx="674290" cy="874546"/>
            <a:chOff x="5097117" y="2391167"/>
            <a:chExt cx="674290" cy="874546"/>
          </a:xfrm>
        </p:grpSpPr>
        <p:grpSp>
          <p:nvGrpSpPr>
            <p:cNvPr id="105" name="Group 104"/>
            <p:cNvGrpSpPr/>
            <p:nvPr/>
          </p:nvGrpSpPr>
          <p:grpSpPr>
            <a:xfrm>
              <a:off x="5097117" y="2391167"/>
              <a:ext cx="674290" cy="874546"/>
              <a:chOff x="3757584" y="1405339"/>
              <a:chExt cx="674290" cy="697049"/>
            </a:xfrm>
          </p:grpSpPr>
          <p:sp>
            <p:nvSpPr>
              <p:cNvPr id="106" name="Title 1"/>
              <p:cNvSpPr txBox="1">
                <a:spLocks/>
              </p:cNvSpPr>
              <p:nvPr/>
            </p:nvSpPr>
            <p:spPr>
              <a:xfrm>
                <a:off x="3859901" y="1499236"/>
                <a:ext cx="488055" cy="211785"/>
              </a:xfrm>
              <a:prstGeom prst="rect">
                <a:avLst/>
              </a:prstGeom>
              <a:ln w="12700">
                <a:noFill/>
              </a:ln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 defTabSz="385754">
                  <a:lnSpc>
                    <a:spcPct val="85000"/>
                  </a:lnSpc>
                  <a:spcBef>
                    <a:spcPct val="0"/>
                  </a:spcBef>
                  <a:defRPr/>
                </a:pPr>
                <a:r>
                  <a:rPr lang="en-US" sz="675" b="1" kern="0" dirty="0">
                    <a:solidFill>
                      <a:srgbClr val="494949"/>
                    </a:solidFill>
                    <a:latin typeface="Calibri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Desktop Access</a:t>
                </a:r>
              </a:p>
              <a:p>
                <a:pPr algn="ctr" defTabSz="385754">
                  <a:lnSpc>
                    <a:spcPct val="85000"/>
                  </a:lnSpc>
                  <a:spcBef>
                    <a:spcPct val="0"/>
                  </a:spcBef>
                  <a:defRPr/>
                </a:pPr>
                <a:endParaRPr lang="en-US" sz="675" b="1" kern="0" dirty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757584" y="1405339"/>
                <a:ext cx="674290" cy="697049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</a:ln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85783">
                  <a:defRPr/>
                </a:pPr>
                <a:endParaRPr lang="en-US" sz="1350" kern="0" err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6831" y="2726910"/>
              <a:ext cx="534861" cy="17542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334" y="2945159"/>
              <a:ext cx="312372" cy="30836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049363" y="4598124"/>
            <a:ext cx="674290" cy="674145"/>
            <a:chOff x="7116932" y="3568374"/>
            <a:chExt cx="674290" cy="674145"/>
          </a:xfrm>
        </p:grpSpPr>
        <p:grpSp>
          <p:nvGrpSpPr>
            <p:cNvPr id="119" name="Group 118"/>
            <p:cNvGrpSpPr/>
            <p:nvPr/>
          </p:nvGrpSpPr>
          <p:grpSpPr>
            <a:xfrm>
              <a:off x="7116932" y="3568374"/>
              <a:ext cx="674290" cy="674145"/>
              <a:chOff x="3757584" y="1405339"/>
              <a:chExt cx="674290" cy="697049"/>
            </a:xfrm>
          </p:grpSpPr>
          <p:sp>
            <p:nvSpPr>
              <p:cNvPr id="124" name="Title 1"/>
              <p:cNvSpPr txBox="1">
                <a:spLocks/>
              </p:cNvSpPr>
              <p:nvPr/>
            </p:nvSpPr>
            <p:spPr>
              <a:xfrm>
                <a:off x="3859901" y="1559050"/>
                <a:ext cx="488055" cy="92155"/>
              </a:xfrm>
              <a:prstGeom prst="rect">
                <a:avLst/>
              </a:prstGeom>
              <a:ln w="12700">
                <a:noFill/>
              </a:ln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 defTabSz="385754">
                  <a:lnSpc>
                    <a:spcPct val="85000"/>
                  </a:lnSpc>
                  <a:spcBef>
                    <a:spcPct val="0"/>
                  </a:spcBef>
                  <a:defRPr/>
                </a:pPr>
                <a:r>
                  <a:rPr lang="en-US" sz="675" b="1" kern="0" dirty="0">
                    <a:solidFill>
                      <a:srgbClr val="494949"/>
                    </a:solidFill>
                    <a:latin typeface="Calibri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Analytics</a:t>
                </a: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757584" y="1405339"/>
                <a:ext cx="674290" cy="697049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</a:ln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85783">
                  <a:defRPr/>
                </a:pPr>
                <a:endParaRPr lang="en-US" sz="1350" kern="0" err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4665" y="3877447"/>
              <a:ext cx="390686" cy="227183"/>
            </a:xfrm>
            <a:prstGeom prst="rect">
              <a:avLst/>
            </a:prstGeom>
          </p:spPr>
        </p:pic>
      </p:grpSp>
      <p:cxnSp>
        <p:nvCxnSpPr>
          <p:cNvPr id="153" name="Straight Arrow Connector 152"/>
          <p:cNvCxnSpPr>
            <a:cxnSpLocks/>
            <a:stCxn id="90" idx="3"/>
            <a:endCxn id="125" idx="1"/>
          </p:cNvCxnSpPr>
          <p:nvPr/>
        </p:nvCxnSpPr>
        <p:spPr>
          <a:xfrm>
            <a:off x="4186542" y="4927522"/>
            <a:ext cx="862821" cy="7675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/>
          <p:cNvCxnSpPr>
            <a:stCxn id="19" idx="3"/>
            <a:endCxn id="107" idx="0"/>
          </p:cNvCxnSpPr>
          <p:nvPr/>
        </p:nvCxnSpPr>
        <p:spPr>
          <a:xfrm>
            <a:off x="5662334" y="2968063"/>
            <a:ext cx="1095760" cy="708435"/>
          </a:xfrm>
          <a:prstGeom prst="bentConnector2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cxnSpLocks/>
            <a:endCxn id="321" idx="2"/>
          </p:cNvCxnSpPr>
          <p:nvPr/>
        </p:nvCxnSpPr>
        <p:spPr>
          <a:xfrm flipH="1" flipV="1">
            <a:off x="3859315" y="4339820"/>
            <a:ext cx="551" cy="21181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cxnSpLocks/>
            <a:stCxn id="19" idx="2"/>
            <a:endCxn id="125" idx="0"/>
          </p:cNvCxnSpPr>
          <p:nvPr/>
        </p:nvCxnSpPr>
        <p:spPr>
          <a:xfrm rot="16200000" flipH="1">
            <a:off x="4715080" y="3926696"/>
            <a:ext cx="1281537" cy="61319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cxnSpLocks/>
          </p:cNvCxnSpPr>
          <p:nvPr/>
        </p:nvCxnSpPr>
        <p:spPr>
          <a:xfrm>
            <a:off x="7635107" y="2750860"/>
            <a:ext cx="952399" cy="1092416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cxnSpLocks/>
          </p:cNvCxnSpPr>
          <p:nvPr/>
        </p:nvCxnSpPr>
        <p:spPr>
          <a:xfrm flipH="1">
            <a:off x="3975348" y="2236397"/>
            <a:ext cx="55974" cy="150614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91763" y="3680907"/>
            <a:ext cx="674290" cy="874546"/>
            <a:chOff x="3757584" y="1405339"/>
            <a:chExt cx="674290" cy="697049"/>
          </a:xfrm>
        </p:grpSpPr>
        <p:sp>
          <p:nvSpPr>
            <p:cNvPr id="141" name="Title 1"/>
            <p:cNvSpPr txBox="1">
              <a:spLocks/>
            </p:cNvSpPr>
            <p:nvPr/>
          </p:nvSpPr>
          <p:spPr>
            <a:xfrm>
              <a:off x="3870617" y="1534422"/>
              <a:ext cx="488055" cy="141412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r>
                <a:rPr lang="en-US" sz="675" b="1" kern="0" dirty="0">
                  <a:solidFill>
                    <a:srgbClr val="494949"/>
                  </a:solidFill>
                  <a:latin typeface="Calibri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Mobile</a:t>
              </a:r>
            </a:p>
            <a:p>
              <a:pPr algn="ctr" defTabSz="385754">
                <a:lnSpc>
                  <a:spcPct val="85000"/>
                </a:lnSpc>
                <a:spcBef>
                  <a:spcPct val="0"/>
                </a:spcBef>
                <a:defRPr/>
              </a:pPr>
              <a:endPara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757584" y="1405339"/>
              <a:ext cx="674290" cy="697049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783">
                <a:defRPr/>
              </a:pPr>
              <a:endParaRPr lang="en-US" sz="1350" kern="0" err="1"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772" y="3848145"/>
            <a:ext cx="345070" cy="252984"/>
          </a:xfrm>
          <a:prstGeom prst="rect">
            <a:avLst/>
          </a:prstGeom>
        </p:spPr>
      </p:pic>
      <p:cxnSp>
        <p:nvCxnSpPr>
          <p:cNvPr id="146" name="Straight Arrow Connector 145"/>
          <p:cNvCxnSpPr>
            <a:cxnSpLocks/>
          </p:cNvCxnSpPr>
          <p:nvPr/>
        </p:nvCxnSpPr>
        <p:spPr>
          <a:xfrm>
            <a:off x="8277426" y="3992029"/>
            <a:ext cx="241444" cy="285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142" idx="0"/>
          </p:cNvCxnSpPr>
          <p:nvPr/>
        </p:nvCxnSpPr>
        <p:spPr>
          <a:xfrm>
            <a:off x="6762882" y="3522740"/>
            <a:ext cx="1166027" cy="158167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95" y="3984016"/>
            <a:ext cx="652544" cy="487343"/>
          </a:xfrm>
          <a:prstGeom prst="rect">
            <a:avLst/>
          </a:prstGeom>
        </p:spPr>
      </p:pic>
      <p:sp>
        <p:nvSpPr>
          <p:cNvPr id="159" name="Title 1"/>
          <p:cNvSpPr txBox="1">
            <a:spLocks/>
          </p:cNvSpPr>
          <p:nvPr/>
        </p:nvSpPr>
        <p:spPr>
          <a:xfrm>
            <a:off x="8565545" y="4092808"/>
            <a:ext cx="295965" cy="265714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</a:t>
            </a:r>
          </a:p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Internal  </a:t>
            </a:r>
          </a:p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011" y="5526003"/>
            <a:ext cx="685800" cy="685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1200" i="1" spc="-38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90" y="4167856"/>
            <a:ext cx="325342" cy="132461"/>
          </a:xfrm>
          <a:prstGeom prst="rect">
            <a:avLst/>
          </a:prstGeom>
        </p:spPr>
      </p:pic>
      <p:cxnSp>
        <p:nvCxnSpPr>
          <p:cNvPr id="139" name="Elbow Connector 138"/>
          <p:cNvCxnSpPr>
            <a:cxnSpLocks/>
            <a:stCxn id="90" idx="2"/>
            <a:endCxn id="77" idx="2"/>
          </p:cNvCxnSpPr>
          <p:nvPr/>
        </p:nvCxnSpPr>
        <p:spPr>
          <a:xfrm rot="5400000" flipH="1" flipV="1">
            <a:off x="4669904" y="2648719"/>
            <a:ext cx="1806821" cy="3447834"/>
          </a:xfrm>
          <a:prstGeom prst="bentConnector3">
            <a:avLst>
              <a:gd name="adj1" fmla="val -9489"/>
            </a:avLst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63" y="4134640"/>
            <a:ext cx="204442" cy="21512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62" y="4912957"/>
            <a:ext cx="232984" cy="227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15EA8B-B37A-A746-880B-E2BEEC13577A}"/>
              </a:ext>
            </a:extLst>
          </p:cNvPr>
          <p:cNvSpPr txBox="1"/>
          <p:nvPr/>
        </p:nvSpPr>
        <p:spPr>
          <a:xfrm>
            <a:off x="256011" y="1717062"/>
            <a:ext cx="556788" cy="4283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Ingestion</a:t>
            </a:r>
          </a:p>
        </p:txBody>
      </p: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86194C24-529E-E349-A046-04A62793FF48}"/>
              </a:ext>
            </a:extLst>
          </p:cNvPr>
          <p:cNvCxnSpPr>
            <a:cxnSpLocks/>
            <a:stCxn id="125" idx="3"/>
            <a:endCxn id="159" idx="2"/>
          </p:cNvCxnSpPr>
          <p:nvPr/>
        </p:nvCxnSpPr>
        <p:spPr>
          <a:xfrm flipV="1">
            <a:off x="5723653" y="4358522"/>
            <a:ext cx="2989875" cy="576675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2064EA3-FF90-0C4E-A565-40533060A0C2}"/>
              </a:ext>
            </a:extLst>
          </p:cNvPr>
          <p:cNvSpPr/>
          <p:nvPr/>
        </p:nvSpPr>
        <p:spPr>
          <a:xfrm>
            <a:off x="2485841" y="3527840"/>
            <a:ext cx="2353742" cy="198238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  <a:p>
            <a:pPr algn="ctr"/>
            <a:endParaRPr lang="en-US" sz="1350" dirty="0">
              <a:solidFill>
                <a:schemeClr val="bg1"/>
              </a:solidFill>
            </a:endParaRPr>
          </a:p>
          <a:p>
            <a:pPr algn="ctr"/>
            <a:endParaRPr lang="en-US" sz="1350" dirty="0">
              <a:solidFill>
                <a:schemeClr val="bg1"/>
              </a:solidFill>
            </a:endParaRPr>
          </a:p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  <p:sp>
        <p:nvSpPr>
          <p:cNvPr id="156" name="Can 155">
            <a:extLst>
              <a:ext uri="{FF2B5EF4-FFF2-40B4-BE49-F238E27FC236}">
                <a16:creationId xmlns:a16="http://schemas.microsoft.com/office/drawing/2014/main" id="{9C464700-DA67-C34C-9059-7D6F5E1B343A}"/>
              </a:ext>
            </a:extLst>
          </p:cNvPr>
          <p:cNvSpPr/>
          <p:nvPr/>
        </p:nvSpPr>
        <p:spPr>
          <a:xfrm>
            <a:off x="1845837" y="2884544"/>
            <a:ext cx="470615" cy="1289830"/>
          </a:xfrm>
          <a:prstGeom prst="can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Google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A7426B9-1089-714C-8EDD-549BD87F4CA7}"/>
              </a:ext>
            </a:extLst>
          </p:cNvPr>
          <p:cNvSpPr/>
          <p:nvPr/>
        </p:nvSpPr>
        <p:spPr>
          <a:xfrm>
            <a:off x="4896363" y="1709123"/>
            <a:ext cx="3529286" cy="379883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  <p:sp>
        <p:nvSpPr>
          <p:cNvPr id="171" name="Can 170">
            <a:extLst>
              <a:ext uri="{FF2B5EF4-FFF2-40B4-BE49-F238E27FC236}">
                <a16:creationId xmlns:a16="http://schemas.microsoft.com/office/drawing/2014/main" id="{09AFC0AB-7752-4C49-AB9A-49AF2316E424}"/>
              </a:ext>
            </a:extLst>
          </p:cNvPr>
          <p:cNvSpPr/>
          <p:nvPr/>
        </p:nvSpPr>
        <p:spPr>
          <a:xfrm>
            <a:off x="1441382" y="3905342"/>
            <a:ext cx="344060" cy="275452"/>
          </a:xfrm>
          <a:prstGeom prst="can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AWS</a:t>
            </a:r>
          </a:p>
          <a:p>
            <a:pPr algn="ctr"/>
            <a:endParaRPr lang="en-US" sz="600" dirty="0">
              <a:solidFill>
                <a:schemeClr val="bg1"/>
              </a:solidFill>
            </a:endParaRP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CA4C0F5F-893B-4342-84D0-11E989D7A869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2357062" y="3886816"/>
            <a:ext cx="1155190" cy="1040707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0F61C46C-6E03-F847-8C8A-38F452F21F69}"/>
              </a:ext>
            </a:extLst>
          </p:cNvPr>
          <p:cNvSpPr txBox="1"/>
          <p:nvPr/>
        </p:nvSpPr>
        <p:spPr>
          <a:xfrm>
            <a:off x="2507599" y="3518667"/>
            <a:ext cx="556788" cy="4283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Core Data Asset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9FA472C-7C1A-C54A-8145-44976E918324}"/>
              </a:ext>
            </a:extLst>
          </p:cNvPr>
          <p:cNvSpPr txBox="1"/>
          <p:nvPr/>
        </p:nvSpPr>
        <p:spPr>
          <a:xfrm>
            <a:off x="4928100" y="1705739"/>
            <a:ext cx="556788" cy="4283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Systems of Access</a:t>
            </a:r>
          </a:p>
        </p:txBody>
      </p:sp>
      <p:pic>
        <p:nvPicPr>
          <p:cNvPr id="183" name="Picture 182" descr="ping identity a leader in internet identity security and symantec a ...">
            <a:extLst>
              <a:ext uri="{FF2B5EF4-FFF2-40B4-BE49-F238E27FC236}">
                <a16:creationId xmlns:a16="http://schemas.microsoft.com/office/drawing/2014/main" id="{58B78A96-EA8F-0448-98CA-A478B8ACB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154" y="1976516"/>
            <a:ext cx="279076" cy="1705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0" name="Rectangle 189">
            <a:extLst>
              <a:ext uri="{FF2B5EF4-FFF2-40B4-BE49-F238E27FC236}">
                <a16:creationId xmlns:a16="http://schemas.microsoft.com/office/drawing/2014/main" id="{8CA6515E-C9B6-134A-8A27-43B49283770B}"/>
              </a:ext>
            </a:extLst>
          </p:cNvPr>
          <p:cNvSpPr/>
          <p:nvPr/>
        </p:nvSpPr>
        <p:spPr>
          <a:xfrm>
            <a:off x="272287" y="1711391"/>
            <a:ext cx="2159958" cy="379656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0FFE7C77-580F-394D-8B55-072988767B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839" y="1965793"/>
            <a:ext cx="194993" cy="194993"/>
          </a:xfrm>
          <a:prstGeom prst="rect">
            <a:avLst/>
          </a:prstGeom>
        </p:spPr>
      </p:pic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EDED945C-85E9-544A-8A74-42FF2044A62F}"/>
              </a:ext>
            </a:extLst>
          </p:cNvPr>
          <p:cNvCxnSpPr>
            <a:cxnSpLocks/>
            <a:stCxn id="16" idx="6"/>
            <a:endCxn id="19" idx="1"/>
          </p:cNvCxnSpPr>
          <p:nvPr/>
        </p:nvCxnSpPr>
        <p:spPr>
          <a:xfrm>
            <a:off x="4218381" y="2792989"/>
            <a:ext cx="769664" cy="175074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>
            <a:extLst>
              <a:ext uri="{FF2B5EF4-FFF2-40B4-BE49-F238E27FC236}">
                <a16:creationId xmlns:a16="http://schemas.microsoft.com/office/drawing/2014/main" id="{7E6EEF06-F362-9F45-9A29-EDCAD70B7479}"/>
              </a:ext>
            </a:extLst>
          </p:cNvPr>
          <p:cNvSpPr/>
          <p:nvPr/>
        </p:nvSpPr>
        <p:spPr>
          <a:xfrm>
            <a:off x="313967" y="2160787"/>
            <a:ext cx="2043095" cy="2069704"/>
          </a:xfrm>
          <a:prstGeom prst="rect">
            <a:avLst/>
          </a:prstGeom>
          <a:noFill/>
          <a:ln w="3175">
            <a:solidFill>
              <a:schemeClr val="tx2">
                <a:lumMod val="50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2282A67-ABED-9C4D-9964-FD4A69DBD30C}"/>
              </a:ext>
            </a:extLst>
          </p:cNvPr>
          <p:cNvSpPr txBox="1"/>
          <p:nvPr/>
        </p:nvSpPr>
        <p:spPr>
          <a:xfrm>
            <a:off x="282249" y="2191575"/>
            <a:ext cx="390008" cy="29544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900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Imagery</a:t>
            </a:r>
          </a:p>
        </p:txBody>
      </p:sp>
      <p:sp>
        <p:nvSpPr>
          <p:cNvPr id="222" name="Can 221">
            <a:extLst>
              <a:ext uri="{FF2B5EF4-FFF2-40B4-BE49-F238E27FC236}">
                <a16:creationId xmlns:a16="http://schemas.microsoft.com/office/drawing/2014/main" id="{87D4D3C1-D166-ED47-9B89-6EF3B06DAB95}"/>
              </a:ext>
            </a:extLst>
          </p:cNvPr>
          <p:cNvSpPr/>
          <p:nvPr/>
        </p:nvSpPr>
        <p:spPr>
          <a:xfrm>
            <a:off x="882592" y="3392135"/>
            <a:ext cx="505194" cy="795527"/>
          </a:xfrm>
          <a:prstGeom prst="can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Vendors</a:t>
            </a:r>
          </a:p>
          <a:p>
            <a:pPr algn="ctr"/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23" name="Can 222">
            <a:extLst>
              <a:ext uri="{FF2B5EF4-FFF2-40B4-BE49-F238E27FC236}">
                <a16:creationId xmlns:a16="http://schemas.microsoft.com/office/drawing/2014/main" id="{DBEB4643-07A9-CA41-81E2-C7DD28B28DA5}"/>
              </a:ext>
            </a:extLst>
          </p:cNvPr>
          <p:cNvSpPr/>
          <p:nvPr/>
        </p:nvSpPr>
        <p:spPr>
          <a:xfrm>
            <a:off x="413108" y="2533187"/>
            <a:ext cx="410470" cy="1654476"/>
          </a:xfrm>
          <a:prstGeom prst="can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MON</a:t>
            </a:r>
          </a:p>
          <a:p>
            <a:pPr algn="ctr"/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D4A1E4-42AC-5E4E-8185-D025C37FCA92}"/>
              </a:ext>
            </a:extLst>
          </p:cNvPr>
          <p:cNvSpPr/>
          <p:nvPr/>
        </p:nvSpPr>
        <p:spPr>
          <a:xfrm>
            <a:off x="2494295" y="1712891"/>
            <a:ext cx="2345288" cy="172452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C6D002E-6204-DA42-902F-3FDCB4539B2A}"/>
              </a:ext>
            </a:extLst>
          </p:cNvPr>
          <p:cNvCxnSpPr>
            <a:cxnSpLocks/>
            <a:stCxn id="120" idx="3"/>
            <a:endCxn id="145" idx="0"/>
          </p:cNvCxnSpPr>
          <p:nvPr/>
        </p:nvCxnSpPr>
        <p:spPr>
          <a:xfrm>
            <a:off x="6242523" y="2317956"/>
            <a:ext cx="2460784" cy="1530189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D39B47AB-70DD-1740-858B-DBE54DDB2F3F}"/>
              </a:ext>
            </a:extLst>
          </p:cNvPr>
          <p:cNvSpPr txBox="1"/>
          <p:nvPr/>
        </p:nvSpPr>
        <p:spPr>
          <a:xfrm>
            <a:off x="2516962" y="1714393"/>
            <a:ext cx="556788" cy="4283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E0C2A450-D8C1-1248-8065-7D334B5A7A6F}"/>
              </a:ext>
            </a:extLst>
          </p:cNvPr>
          <p:cNvCxnSpPr>
            <a:stCxn id="107" idx="2"/>
            <a:endCxn id="159" idx="2"/>
          </p:cNvCxnSpPr>
          <p:nvPr/>
        </p:nvCxnSpPr>
        <p:spPr>
          <a:xfrm rot="5400000" flipH="1" flipV="1">
            <a:off x="7639550" y="3477066"/>
            <a:ext cx="192522" cy="1955434"/>
          </a:xfrm>
          <a:prstGeom prst="bentConnector3">
            <a:avLst>
              <a:gd name="adj1" fmla="val -118740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A8B363-E51B-1D41-ABAD-2839676CFFB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94" y="4103227"/>
            <a:ext cx="200835" cy="20083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2D20FC-B323-D74E-B2C7-EEFE52D2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Imagery Data Workflow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1BFA81F-44A9-D942-B53E-50F9C256DFAD}"/>
              </a:ext>
            </a:extLst>
          </p:cNvPr>
          <p:cNvSpPr/>
          <p:nvPr/>
        </p:nvSpPr>
        <p:spPr>
          <a:xfrm>
            <a:off x="7558403" y="1916548"/>
            <a:ext cx="646911" cy="299734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en-US" sz="1350" kern="0" err="1">
              <a:solidFill>
                <a:schemeClr val="bg1"/>
              </a:solidFill>
            </a:endParaRPr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2527BB46-3B1A-B04A-8170-791F982D71F5}"/>
              </a:ext>
            </a:extLst>
          </p:cNvPr>
          <p:cNvSpPr txBox="1">
            <a:spLocks/>
          </p:cNvSpPr>
          <p:nvPr/>
        </p:nvSpPr>
        <p:spPr>
          <a:xfrm>
            <a:off x="7633987" y="2038860"/>
            <a:ext cx="488055" cy="177421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Partners</a:t>
            </a:r>
          </a:p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endParaRPr lang="en-US" sz="675" b="1" kern="0" dirty="0">
              <a:solidFill>
                <a:srgbClr val="494949"/>
              </a:solidFill>
              <a:latin typeface="Calibri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BAE9C822-3136-3C4F-8861-55095B165889}"/>
              </a:ext>
            </a:extLst>
          </p:cNvPr>
          <p:cNvCxnSpPr>
            <a:cxnSpLocks/>
          </p:cNvCxnSpPr>
          <p:nvPr/>
        </p:nvCxnSpPr>
        <p:spPr>
          <a:xfrm flipV="1">
            <a:off x="6256178" y="2181096"/>
            <a:ext cx="1272686" cy="76186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ADE0A9B-3CFB-4444-842D-F6C5C9E7A364}"/>
              </a:ext>
            </a:extLst>
          </p:cNvPr>
          <p:cNvSpPr/>
          <p:nvPr/>
        </p:nvSpPr>
        <p:spPr>
          <a:xfrm>
            <a:off x="326667" y="4320233"/>
            <a:ext cx="2043095" cy="1116758"/>
          </a:xfrm>
          <a:prstGeom prst="rect">
            <a:avLst/>
          </a:prstGeom>
          <a:noFill/>
          <a:ln w="3175">
            <a:solidFill>
              <a:schemeClr val="tx2">
                <a:lumMod val="50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F227903-4470-FF47-AC73-35ABE0196100}"/>
              </a:ext>
            </a:extLst>
          </p:cNvPr>
          <p:cNvSpPr txBox="1"/>
          <p:nvPr/>
        </p:nvSpPr>
        <p:spPr>
          <a:xfrm>
            <a:off x="282249" y="4314089"/>
            <a:ext cx="390008" cy="29544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900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non spatial systems</a:t>
            </a:r>
          </a:p>
        </p:txBody>
      </p:sp>
      <p:sp>
        <p:nvSpPr>
          <p:cNvPr id="172" name="Can 171">
            <a:extLst>
              <a:ext uri="{FF2B5EF4-FFF2-40B4-BE49-F238E27FC236}">
                <a16:creationId xmlns:a16="http://schemas.microsoft.com/office/drawing/2014/main" id="{572A8DC3-FBD9-854F-86BF-27B4B5F90DED}"/>
              </a:ext>
            </a:extLst>
          </p:cNvPr>
          <p:cNvSpPr/>
          <p:nvPr/>
        </p:nvSpPr>
        <p:spPr>
          <a:xfrm>
            <a:off x="794310" y="4746784"/>
            <a:ext cx="410470" cy="594596"/>
          </a:xfrm>
          <a:prstGeom prst="can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SAP</a:t>
            </a:r>
          </a:p>
          <a:p>
            <a:pPr algn="ctr"/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73" name="Can 172">
            <a:extLst>
              <a:ext uri="{FF2B5EF4-FFF2-40B4-BE49-F238E27FC236}">
                <a16:creationId xmlns:a16="http://schemas.microsoft.com/office/drawing/2014/main" id="{C6810F94-5004-674B-A3C0-CE54CD4A82F0}"/>
              </a:ext>
            </a:extLst>
          </p:cNvPr>
          <p:cNvSpPr/>
          <p:nvPr/>
        </p:nvSpPr>
        <p:spPr>
          <a:xfrm>
            <a:off x="1433023" y="4635367"/>
            <a:ext cx="503206" cy="713798"/>
          </a:xfrm>
          <a:prstGeom prst="can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Field Systems</a:t>
            </a:r>
          </a:p>
        </p:txBody>
      </p: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C277E4FA-EB96-314F-9907-28D1196E6FA7}"/>
              </a:ext>
            </a:extLst>
          </p:cNvPr>
          <p:cNvCxnSpPr>
            <a:cxnSpLocks/>
          </p:cNvCxnSpPr>
          <p:nvPr/>
        </p:nvCxnSpPr>
        <p:spPr>
          <a:xfrm>
            <a:off x="2369762" y="5082215"/>
            <a:ext cx="1127038" cy="91009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9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3AC19-EF33-644F-A98D-7B1CEC53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Patterns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9DA65-4ABC-0D4C-A49C-F2BFC062F2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D7CB7-1089-B54E-AEF6-6A1A076BD5DC}"/>
              </a:ext>
            </a:extLst>
          </p:cNvPr>
          <p:cNvSpPr txBox="1"/>
          <p:nvPr/>
        </p:nvSpPr>
        <p:spPr>
          <a:xfrm>
            <a:off x="198859" y="5265137"/>
            <a:ext cx="685800" cy="685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1200" i="1" spc="-38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324C2-B69A-964E-A7CB-E84E4A571676}"/>
              </a:ext>
            </a:extLst>
          </p:cNvPr>
          <p:cNvSpPr/>
          <p:nvPr/>
        </p:nvSpPr>
        <p:spPr>
          <a:xfrm>
            <a:off x="1225230" y="2585775"/>
            <a:ext cx="1635431" cy="974977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en-US" sz="1350" kern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7D15E-103A-824F-B321-60DFE8D54FD6}"/>
              </a:ext>
            </a:extLst>
          </p:cNvPr>
          <p:cNvSpPr txBox="1"/>
          <p:nvPr/>
        </p:nvSpPr>
        <p:spPr>
          <a:xfrm>
            <a:off x="1225230" y="2558450"/>
            <a:ext cx="556788" cy="4283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525B9-F3A1-704D-859F-5151A8B5EEF6}"/>
              </a:ext>
            </a:extLst>
          </p:cNvPr>
          <p:cNvSpPr txBox="1"/>
          <p:nvPr/>
        </p:nvSpPr>
        <p:spPr>
          <a:xfrm>
            <a:off x="1969351" y="2815643"/>
            <a:ext cx="653603" cy="29544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825" spc="-38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ED621-C22C-9341-BF8E-822EDBF8C204}"/>
              </a:ext>
            </a:extLst>
          </p:cNvPr>
          <p:cNvSpPr/>
          <p:nvPr/>
        </p:nvSpPr>
        <p:spPr>
          <a:xfrm>
            <a:off x="1255771" y="2825041"/>
            <a:ext cx="660093" cy="638051"/>
          </a:xfrm>
          <a:prstGeom prst="rect">
            <a:avLst/>
          </a:prstGeom>
          <a:noFill/>
          <a:ln w="3175">
            <a:solidFill>
              <a:schemeClr val="tx2">
                <a:lumMod val="50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B33B5-6239-E343-8086-5E530649D5FA}"/>
              </a:ext>
            </a:extLst>
          </p:cNvPr>
          <p:cNvSpPr txBox="1"/>
          <p:nvPr/>
        </p:nvSpPr>
        <p:spPr>
          <a:xfrm>
            <a:off x="1233868" y="2842969"/>
            <a:ext cx="1020582" cy="29544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25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IoT Data </a:t>
            </a:r>
          </a:p>
          <a:p>
            <a:r>
              <a:rPr lang="en-US" sz="825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Streaming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F0E8D3-BA92-9343-BC33-B2763B000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35" y="3184306"/>
            <a:ext cx="232442" cy="2324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7DF473-B94D-BC41-8BAE-914A9636E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72" y="3209349"/>
            <a:ext cx="184699" cy="1846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55C853-C18B-F945-A2FF-01D98FFC17B5}"/>
              </a:ext>
            </a:extLst>
          </p:cNvPr>
          <p:cNvSpPr/>
          <p:nvPr/>
        </p:nvSpPr>
        <p:spPr>
          <a:xfrm>
            <a:off x="2106191" y="2825041"/>
            <a:ext cx="577511" cy="638051"/>
          </a:xfrm>
          <a:prstGeom prst="rect">
            <a:avLst/>
          </a:prstGeom>
          <a:noFill/>
          <a:ln w="3175">
            <a:solidFill>
              <a:schemeClr val="tx2">
                <a:lumMod val="50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EAF63-2CEE-BF43-8B20-92B91B1D5B5D}"/>
              </a:ext>
            </a:extLst>
          </p:cNvPr>
          <p:cNvSpPr txBox="1"/>
          <p:nvPr/>
        </p:nvSpPr>
        <p:spPr>
          <a:xfrm>
            <a:off x="2086457" y="2815643"/>
            <a:ext cx="539421" cy="29544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25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Upload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C437DE-95B2-6E4F-B51F-9230EE623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44" y="3010811"/>
            <a:ext cx="452281" cy="4522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C983840-8AAC-C140-8276-8D4A0FC1A639}"/>
              </a:ext>
            </a:extLst>
          </p:cNvPr>
          <p:cNvGrpSpPr/>
          <p:nvPr/>
        </p:nvGrpSpPr>
        <p:grpSpPr>
          <a:xfrm>
            <a:off x="1859758" y="4664590"/>
            <a:ext cx="614987" cy="600548"/>
            <a:chOff x="2508627" y="3988703"/>
            <a:chExt cx="614988" cy="69704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9E504C5-27D3-5D4E-8268-FF77E377E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77"/>
            <a:stretch/>
          </p:blipFill>
          <p:spPr>
            <a:xfrm>
              <a:off x="2629093" y="4293023"/>
              <a:ext cx="384686" cy="32550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C00B3B-D118-7441-B973-F54D4D610068}"/>
                </a:ext>
              </a:extLst>
            </p:cNvPr>
            <p:cNvGrpSpPr/>
            <p:nvPr/>
          </p:nvGrpSpPr>
          <p:grpSpPr>
            <a:xfrm>
              <a:off x="2508627" y="3988703"/>
              <a:ext cx="614988" cy="697049"/>
              <a:chOff x="3757584" y="1405339"/>
              <a:chExt cx="614988" cy="697049"/>
            </a:xfrm>
          </p:grpSpPr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C15334EE-B769-194E-A9A6-496255BCB3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9310" y="1520209"/>
                <a:ext cx="488055" cy="205930"/>
              </a:xfrm>
              <a:prstGeom prst="rect">
                <a:avLst/>
              </a:prstGeom>
              <a:ln w="12700">
                <a:noFill/>
              </a:ln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 defTabSz="385754">
                  <a:lnSpc>
                    <a:spcPct val="85000"/>
                  </a:lnSpc>
                  <a:spcBef>
                    <a:spcPct val="0"/>
                  </a:spcBef>
                  <a:defRPr/>
                </a:pPr>
                <a:r>
                  <a:rPr lang="en-US" sz="675" b="1" kern="0" dirty="0">
                    <a:solidFill>
                      <a:srgbClr val="494949"/>
                    </a:solidFill>
                    <a:latin typeface="Calibri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Footprints  WFS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50CB0B1-D839-834D-91A8-6C9732089430}"/>
                  </a:ext>
                </a:extLst>
              </p:cNvPr>
              <p:cNvSpPr/>
              <p:nvPr/>
            </p:nvSpPr>
            <p:spPr>
              <a:xfrm>
                <a:off x="3757584" y="1405339"/>
                <a:ext cx="614988" cy="697049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</a:ln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85783">
                  <a:defRPr/>
                </a:pPr>
                <a:endParaRPr lang="en-US" sz="1350" kern="0" err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757FEBF-EA77-AD43-90EB-F70FC9A62F2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1298" y="4287704"/>
            <a:ext cx="945295" cy="801323"/>
          </a:xfrm>
          <a:prstGeom prst="rect">
            <a:avLst/>
          </a:prstGeom>
          <a:ln w="12700"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0BFEF370-73DA-C147-9450-CD95C994A993}"/>
              </a:ext>
            </a:extLst>
          </p:cNvPr>
          <p:cNvSpPr txBox="1">
            <a:spLocks/>
          </p:cNvSpPr>
          <p:nvPr/>
        </p:nvSpPr>
        <p:spPr>
          <a:xfrm>
            <a:off x="4069207" y="2974567"/>
            <a:ext cx="636787" cy="236475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900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</a:t>
            </a:r>
          </a:p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900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Gateway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47D40ED-1E42-3E49-80ED-5D6B803450E6}"/>
              </a:ext>
            </a:extLst>
          </p:cNvPr>
          <p:cNvSpPr/>
          <p:nvPr/>
        </p:nvSpPr>
        <p:spPr>
          <a:xfrm>
            <a:off x="3833821" y="2842852"/>
            <a:ext cx="1107559" cy="257070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26CA06-BB99-C240-ACBD-A8DE7CC2F1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1298" y="3313316"/>
            <a:ext cx="945295" cy="801323"/>
          </a:xfrm>
          <a:prstGeom prst="rect">
            <a:avLst/>
          </a:prstGeom>
          <a:ln w="12700"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F5C7CC-F791-D146-AF52-7A94FB8BFBF1}"/>
              </a:ext>
            </a:extLst>
          </p:cNvPr>
          <p:cNvCxnSpPr>
            <a:cxnSpLocks/>
          </p:cNvCxnSpPr>
          <p:nvPr/>
        </p:nvCxnSpPr>
        <p:spPr>
          <a:xfrm flipH="1">
            <a:off x="6050934" y="4190212"/>
            <a:ext cx="549518" cy="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5B6F47-786A-AB4A-BC6A-21B382E2B575}"/>
              </a:ext>
            </a:extLst>
          </p:cNvPr>
          <p:cNvCxnSpPr>
            <a:cxnSpLocks/>
          </p:cNvCxnSpPr>
          <p:nvPr/>
        </p:nvCxnSpPr>
        <p:spPr>
          <a:xfrm flipH="1">
            <a:off x="3561708" y="4023477"/>
            <a:ext cx="272113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F6B692F-8ABC-BA4B-BCAC-CF52371D4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97" y="2047043"/>
            <a:ext cx="345070" cy="25298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6E98E7FA-A497-E64D-9C45-A3820098DB8F}"/>
              </a:ext>
            </a:extLst>
          </p:cNvPr>
          <p:cNvSpPr txBox="1">
            <a:spLocks/>
          </p:cNvSpPr>
          <p:nvPr/>
        </p:nvSpPr>
        <p:spPr>
          <a:xfrm>
            <a:off x="5581512" y="1856797"/>
            <a:ext cx="1223331" cy="108941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82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Scientists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A0AB5A-9927-324A-99E8-2552DB9D7328}"/>
              </a:ext>
            </a:extLst>
          </p:cNvPr>
          <p:cNvSpPr/>
          <p:nvPr/>
        </p:nvSpPr>
        <p:spPr>
          <a:xfrm>
            <a:off x="5806335" y="1772784"/>
            <a:ext cx="762000" cy="700381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en-US" sz="1350" kern="0" err="1">
              <a:solidFill>
                <a:schemeClr val="bg1"/>
              </a:solidFill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2141492-05EA-AF4E-9467-5EF26DE42DB1}"/>
              </a:ext>
            </a:extLst>
          </p:cNvPr>
          <p:cNvCxnSpPr>
            <a:cxnSpLocks/>
            <a:stCxn id="53" idx="0"/>
            <a:endCxn id="30" idx="1"/>
          </p:cNvCxnSpPr>
          <p:nvPr/>
        </p:nvCxnSpPr>
        <p:spPr>
          <a:xfrm rot="5400000" flipH="1" flipV="1">
            <a:off x="4955255" y="2866645"/>
            <a:ext cx="1594749" cy="107411"/>
          </a:xfrm>
          <a:prstGeom prst="bentConnector2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DC7D7C2-992E-4944-A243-D41CC3C905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39" y="4150024"/>
            <a:ext cx="264736" cy="26473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6C7C6E4-F846-614B-B0A1-7FAB019CB819}"/>
              </a:ext>
            </a:extLst>
          </p:cNvPr>
          <p:cNvSpPr/>
          <p:nvPr/>
        </p:nvSpPr>
        <p:spPr>
          <a:xfrm>
            <a:off x="6600452" y="3359780"/>
            <a:ext cx="1411433" cy="974977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en-US" sz="1350" kern="0" err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5F99DE-2857-C94D-AEA8-91D93D4CCCEE}"/>
              </a:ext>
            </a:extLst>
          </p:cNvPr>
          <p:cNvSpPr txBox="1"/>
          <p:nvPr/>
        </p:nvSpPr>
        <p:spPr>
          <a:xfrm>
            <a:off x="6607967" y="3326648"/>
            <a:ext cx="556788" cy="4283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56EF4B-1CDF-BC4E-9619-40C7F903CD21}"/>
              </a:ext>
            </a:extLst>
          </p:cNvPr>
          <p:cNvSpPr/>
          <p:nvPr/>
        </p:nvSpPr>
        <p:spPr>
          <a:xfrm>
            <a:off x="6672460" y="3599045"/>
            <a:ext cx="601391" cy="638051"/>
          </a:xfrm>
          <a:prstGeom prst="rect">
            <a:avLst/>
          </a:prstGeom>
          <a:noFill/>
          <a:ln w="3175">
            <a:solidFill>
              <a:schemeClr val="tx2">
                <a:lumMod val="50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2EA5CC4-D6A3-0E47-B09B-D416F8980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86" y="3752509"/>
            <a:ext cx="652544" cy="4873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BF61DA6-C614-8A43-872A-C39BADE3DCA9}"/>
              </a:ext>
            </a:extLst>
          </p:cNvPr>
          <p:cNvSpPr txBox="1"/>
          <p:nvPr/>
        </p:nvSpPr>
        <p:spPr>
          <a:xfrm>
            <a:off x="6614626" y="3589647"/>
            <a:ext cx="653603" cy="29544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25" spc="-38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BA7B87-08DF-5641-8E6C-CE1B5A02D243}"/>
              </a:ext>
            </a:extLst>
          </p:cNvPr>
          <p:cNvSpPr/>
          <p:nvPr/>
        </p:nvSpPr>
        <p:spPr>
          <a:xfrm>
            <a:off x="7396356" y="3599045"/>
            <a:ext cx="577511" cy="638051"/>
          </a:xfrm>
          <a:prstGeom prst="rect">
            <a:avLst/>
          </a:prstGeom>
          <a:noFill/>
          <a:ln w="3175">
            <a:solidFill>
              <a:schemeClr val="tx2">
                <a:lumMod val="50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4C50E2-9010-E64C-8F3C-9F0A10B7CE81}"/>
              </a:ext>
            </a:extLst>
          </p:cNvPr>
          <p:cNvSpPr txBox="1"/>
          <p:nvPr/>
        </p:nvSpPr>
        <p:spPr>
          <a:xfrm>
            <a:off x="7376621" y="3589647"/>
            <a:ext cx="539421" cy="29544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25" spc="-38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Webapps</a:t>
            </a:r>
            <a:endParaRPr lang="en-US" sz="825" spc="-38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E8149C1-80E5-814A-BEDC-1E99AB07D8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40" y="3779854"/>
            <a:ext cx="432650" cy="4326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7276984-78E9-2449-B2C8-DE51FE837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52" y="4831413"/>
            <a:ext cx="345070" cy="25298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EF025E3-2E3B-544D-9086-0A73895ECADB}"/>
              </a:ext>
            </a:extLst>
          </p:cNvPr>
          <p:cNvSpPr/>
          <p:nvPr/>
        </p:nvSpPr>
        <p:spPr>
          <a:xfrm>
            <a:off x="7901408" y="4577032"/>
            <a:ext cx="636305" cy="58260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en-US" sz="1350" kern="0" err="1">
              <a:solidFill>
                <a:schemeClr val="bg1"/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6E82B39-0F56-F741-8021-E1A1E0F6617A}"/>
              </a:ext>
            </a:extLst>
          </p:cNvPr>
          <p:cNvSpPr txBox="1">
            <a:spLocks/>
          </p:cNvSpPr>
          <p:nvPr/>
        </p:nvSpPr>
        <p:spPr>
          <a:xfrm>
            <a:off x="4075552" y="4113284"/>
            <a:ext cx="636787" cy="11875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900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FA90C25-7544-C143-B2FA-13ABD401A02D}"/>
              </a:ext>
            </a:extLst>
          </p:cNvPr>
          <p:cNvSpPr txBox="1">
            <a:spLocks/>
          </p:cNvSpPr>
          <p:nvPr/>
        </p:nvSpPr>
        <p:spPr>
          <a:xfrm>
            <a:off x="4075552" y="5089043"/>
            <a:ext cx="636787" cy="11875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900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Non-API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7703ECE-6582-1545-968F-656030FAD8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05" y="2731086"/>
            <a:ext cx="397657" cy="39765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147DD47-82F0-474D-B9F5-737F746CC1A3}"/>
              </a:ext>
            </a:extLst>
          </p:cNvPr>
          <p:cNvSpPr/>
          <p:nvPr/>
        </p:nvSpPr>
        <p:spPr>
          <a:xfrm>
            <a:off x="6658741" y="2488037"/>
            <a:ext cx="750472" cy="730256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en-US" sz="1350" kern="0" err="1">
              <a:solidFill>
                <a:schemeClr val="bg1"/>
              </a:solidFill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355A1C0-D167-E942-9EEC-A0890A5E70B1}"/>
              </a:ext>
            </a:extLst>
          </p:cNvPr>
          <p:cNvSpPr txBox="1">
            <a:spLocks/>
          </p:cNvSpPr>
          <p:nvPr/>
        </p:nvSpPr>
        <p:spPr>
          <a:xfrm>
            <a:off x="6675798" y="2530105"/>
            <a:ext cx="366324" cy="138564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1050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61B7AA0-3FB7-2741-A428-6FD10C086C33}"/>
              </a:ext>
            </a:extLst>
          </p:cNvPr>
          <p:cNvCxnSpPr>
            <a:cxnSpLocks/>
            <a:stCxn id="33" idx="3"/>
            <a:endCxn id="42" idx="0"/>
          </p:cNvCxnSpPr>
          <p:nvPr/>
        </p:nvCxnSpPr>
        <p:spPr>
          <a:xfrm>
            <a:off x="8011885" y="3847268"/>
            <a:ext cx="207676" cy="72976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3325BBE-3409-6545-B79A-B8888F3E01B5}"/>
              </a:ext>
            </a:extLst>
          </p:cNvPr>
          <p:cNvCxnSpPr>
            <a:cxnSpLocks/>
            <a:stCxn id="53" idx="0"/>
            <a:endCxn id="46" idx="1"/>
          </p:cNvCxnSpPr>
          <p:nvPr/>
        </p:nvCxnSpPr>
        <p:spPr>
          <a:xfrm rot="5400000" flipH="1" flipV="1">
            <a:off x="5746553" y="2805537"/>
            <a:ext cx="864559" cy="959817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D44DD42-1CB6-5A47-9AD1-08B4D612742D}"/>
              </a:ext>
            </a:extLst>
          </p:cNvPr>
          <p:cNvSpPr/>
          <p:nvPr/>
        </p:nvSpPr>
        <p:spPr>
          <a:xfrm>
            <a:off x="2833486" y="3848245"/>
            <a:ext cx="704021" cy="58557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en-US" sz="1350" kern="0" err="1">
              <a:solidFill>
                <a:schemeClr val="bg1"/>
              </a:solidFill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67C51FF1-2E72-F547-AD63-3AF80177B50E}"/>
              </a:ext>
            </a:extLst>
          </p:cNvPr>
          <p:cNvSpPr txBox="1">
            <a:spLocks/>
          </p:cNvSpPr>
          <p:nvPr/>
        </p:nvSpPr>
        <p:spPr>
          <a:xfrm>
            <a:off x="2936881" y="3863842"/>
            <a:ext cx="514350" cy="26571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Geospatial Engine</a:t>
            </a:r>
          </a:p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(Tiles/Layers)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3512E8C0-08D6-C744-92E5-CD830F935AC9}"/>
              </a:ext>
            </a:extLst>
          </p:cNvPr>
          <p:cNvSpPr txBox="1">
            <a:spLocks/>
          </p:cNvSpPr>
          <p:nvPr/>
        </p:nvSpPr>
        <p:spPr>
          <a:xfrm>
            <a:off x="5453660" y="3944019"/>
            <a:ext cx="488055" cy="265714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</a:p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Catalog</a:t>
            </a:r>
          </a:p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endParaRPr lang="en-US" sz="675" b="1" kern="0" dirty="0">
              <a:solidFill>
                <a:srgbClr val="494949"/>
              </a:solidFill>
              <a:latin typeface="Calibri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1C54D6C-2405-E445-A15B-C641BB2C9845}"/>
              </a:ext>
            </a:extLst>
          </p:cNvPr>
          <p:cNvSpPr/>
          <p:nvPr/>
        </p:nvSpPr>
        <p:spPr>
          <a:xfrm>
            <a:off x="5346913" y="3717724"/>
            <a:ext cx="704021" cy="1073933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en-US" sz="1350" kern="0" err="1">
              <a:solidFill>
                <a:schemeClr val="bg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48F6B70-4AD6-E648-9BE4-F4CCFD6CF408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2474745" y="4958032"/>
            <a:ext cx="1344903" cy="683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562BAC1-6C7B-1746-92A4-190859D6802F}"/>
              </a:ext>
            </a:extLst>
          </p:cNvPr>
          <p:cNvCxnSpPr>
            <a:cxnSpLocks/>
            <a:stCxn id="50" idx="2"/>
          </p:cNvCxnSpPr>
          <p:nvPr/>
        </p:nvCxnSpPr>
        <p:spPr>
          <a:xfrm rot="5400000">
            <a:off x="2617446" y="4284218"/>
            <a:ext cx="418449" cy="717653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A16954-6092-1F40-B700-F45FA179141B}"/>
              </a:ext>
            </a:extLst>
          </p:cNvPr>
          <p:cNvCxnSpPr>
            <a:cxnSpLocks/>
          </p:cNvCxnSpPr>
          <p:nvPr/>
        </p:nvCxnSpPr>
        <p:spPr>
          <a:xfrm flipH="1">
            <a:off x="4936699" y="3840569"/>
            <a:ext cx="410213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595EF6-E327-414D-9DC9-26A828B5F124}"/>
              </a:ext>
            </a:extLst>
          </p:cNvPr>
          <p:cNvCxnSpPr>
            <a:cxnSpLocks/>
          </p:cNvCxnSpPr>
          <p:nvPr/>
        </p:nvCxnSpPr>
        <p:spPr>
          <a:xfrm flipH="1">
            <a:off x="4951609" y="4610848"/>
            <a:ext cx="410213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14E0B01D-22CD-A040-B15B-4252698BA8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22" y="4136501"/>
            <a:ext cx="580331" cy="580331"/>
          </a:xfrm>
          <a:prstGeom prst="rect">
            <a:avLst/>
          </a:prstGeom>
          <a:ln>
            <a:noFill/>
          </a:ln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EAD71C3A-576A-764D-BEC0-C623F179D30E}"/>
              </a:ext>
            </a:extLst>
          </p:cNvPr>
          <p:cNvSpPr txBox="1">
            <a:spLocks/>
          </p:cNvSpPr>
          <p:nvPr/>
        </p:nvSpPr>
        <p:spPr>
          <a:xfrm>
            <a:off x="2998154" y="5349314"/>
            <a:ext cx="488054" cy="89127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BE36EF8-8FA8-B34A-8218-98D32E4826BE}"/>
              </a:ext>
            </a:extLst>
          </p:cNvPr>
          <p:cNvSpPr/>
          <p:nvPr/>
        </p:nvSpPr>
        <p:spPr>
          <a:xfrm>
            <a:off x="2926561" y="5259752"/>
            <a:ext cx="614987" cy="600548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783">
              <a:defRPr/>
            </a:pPr>
            <a:endParaRPr lang="en-US" sz="1350" kern="0" err="1">
              <a:solidFill>
                <a:schemeClr val="bg1"/>
              </a:solidFill>
            </a:endParaRP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6712C55-8888-EF45-9AF4-E00A9A02BF5E}"/>
              </a:ext>
            </a:extLst>
          </p:cNvPr>
          <p:cNvCxnSpPr>
            <a:cxnSpLocks/>
            <a:endCxn id="60" idx="0"/>
          </p:cNvCxnSpPr>
          <p:nvPr/>
        </p:nvCxnSpPr>
        <p:spPr>
          <a:xfrm rot="5400000">
            <a:off x="2912900" y="4754976"/>
            <a:ext cx="825932" cy="183621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01C85449-1BE2-D140-B6F5-A51E61419B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29" y="5428219"/>
            <a:ext cx="420173" cy="420173"/>
          </a:xfrm>
          <a:prstGeom prst="rect">
            <a:avLst/>
          </a:prstGeom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A9106B2-CA1E-3847-9906-7857962AFC43}"/>
              </a:ext>
            </a:extLst>
          </p:cNvPr>
          <p:cNvCxnSpPr>
            <a:cxnSpLocks/>
            <a:stCxn id="7" idx="2"/>
            <a:endCxn id="50" idx="1"/>
          </p:cNvCxnSpPr>
          <p:nvPr/>
        </p:nvCxnSpPr>
        <p:spPr>
          <a:xfrm rot="16200000" flipH="1">
            <a:off x="2148076" y="3455622"/>
            <a:ext cx="580281" cy="790540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itle 1">
            <a:extLst>
              <a:ext uri="{FF2B5EF4-FFF2-40B4-BE49-F238E27FC236}">
                <a16:creationId xmlns:a16="http://schemas.microsoft.com/office/drawing/2014/main" id="{EFDE3BD5-70EA-E040-B796-BF012DDC6A21}"/>
              </a:ext>
            </a:extLst>
          </p:cNvPr>
          <p:cNvSpPr txBox="1">
            <a:spLocks/>
          </p:cNvSpPr>
          <p:nvPr/>
        </p:nvSpPr>
        <p:spPr>
          <a:xfrm>
            <a:off x="7956479" y="4657372"/>
            <a:ext cx="488054" cy="89127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 defTabSz="3857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675" b="1" kern="0" dirty="0">
                <a:solidFill>
                  <a:srgbClr val="494949"/>
                </a:solidFill>
                <a:latin typeface="Calibri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Users</a:t>
            </a:r>
          </a:p>
        </p:txBody>
      </p:sp>
    </p:spTree>
    <p:extLst>
      <p:ext uri="{BB962C8B-B14F-4D97-AF65-F5344CB8AC3E}">
        <p14:creationId xmlns:p14="http://schemas.microsoft.com/office/powerpoint/2010/main" val="77014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436D-FD07-1847-9FB1-50F85FBB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access pattern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62BB78-3456-1D41-B3FF-0DAF31261E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‘Raster Direct’</a:t>
            </a:r>
          </a:p>
          <a:p>
            <a:pPr lvl="1"/>
            <a:r>
              <a:rPr lang="en-US" dirty="0"/>
              <a:t>Python CLI tool</a:t>
            </a:r>
          </a:p>
          <a:p>
            <a:pPr lvl="1"/>
            <a:r>
              <a:rPr lang="en-US" dirty="0"/>
              <a:t>Search and discover</a:t>
            </a:r>
          </a:p>
          <a:p>
            <a:pPr lvl="1"/>
            <a:r>
              <a:rPr lang="en-US" dirty="0"/>
              <a:t>Domino integration</a:t>
            </a:r>
          </a:p>
          <a:p>
            <a:pPr lvl="1"/>
            <a:endParaRPr lang="en-US" dirty="0"/>
          </a:p>
          <a:p>
            <a:pPr lvl="1"/>
            <a:r>
              <a:rPr lang="en-US" sz="1400" dirty="0"/>
              <a:t>Leverage a WFS </a:t>
            </a:r>
          </a:p>
          <a:p>
            <a:pPr marL="292608" lvl="1" indent="0">
              <a:buNone/>
            </a:pPr>
            <a:r>
              <a:rPr lang="en-US" sz="1400" dirty="0"/>
              <a:t>     to spatially query</a:t>
            </a:r>
          </a:p>
          <a:p>
            <a:pPr marL="292608" lvl="1" indent="0">
              <a:buNone/>
            </a:pPr>
            <a:r>
              <a:rPr lang="en-US" sz="1400" dirty="0"/>
              <a:t>     the footprints, then access </a:t>
            </a:r>
          </a:p>
          <a:p>
            <a:pPr marL="292608" lvl="1" indent="0">
              <a:buNone/>
            </a:pPr>
            <a:r>
              <a:rPr lang="en-US" sz="1400" dirty="0"/>
              <a:t>     imagery directly from S3</a:t>
            </a:r>
          </a:p>
          <a:p>
            <a:pPr marL="292608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72156-36A9-5D49-A5BC-F2418F2774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37613" y="6219825"/>
            <a:ext cx="306387" cy="466725"/>
          </a:xfrm>
        </p:spPr>
        <p:txBody>
          <a:bodyPr/>
          <a:lstStyle/>
          <a:p>
            <a:fld id="{F84EAD10-2DEC-401A-B3D3-1C18B5B8111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98B83-9248-324F-9B06-F730679FE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74" y="2223437"/>
            <a:ext cx="4647859" cy="35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5D49-B7A5-0F4B-9662-66CF3094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7DA3BE-C1A0-CA44-9F7E-B14615C05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E12BE4-CC12-B446-BB3F-6CC4F955DA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Landsat/Sentinel/Private </a:t>
            </a:r>
          </a:p>
          <a:p>
            <a:pPr lvl="1"/>
            <a:r>
              <a:rPr lang="en-US" dirty="0"/>
              <a:t>Cloud masking </a:t>
            </a:r>
          </a:p>
          <a:p>
            <a:pPr lvl="1"/>
            <a:r>
              <a:rPr lang="en-US" dirty="0"/>
              <a:t>Automated ingestion and processing</a:t>
            </a:r>
          </a:p>
          <a:p>
            <a:pPr lvl="1"/>
            <a:r>
              <a:rPr lang="en-US" dirty="0"/>
              <a:t>Insights built on real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17C26-7447-9448-BF8A-40544C42B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" b="-1"/>
          <a:stretch/>
        </p:blipFill>
        <p:spPr>
          <a:xfrm>
            <a:off x="1607716" y="3328988"/>
            <a:ext cx="5586413" cy="31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9F30-769B-6B49-BC15-564F841F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Pipeline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25BBA-E81F-8142-A1F1-4E8F22B76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44129-4C39-664A-BA2F-F5C11207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2" y="1437752"/>
            <a:ext cx="7253288" cy="48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0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C088-D8D4-194A-A18D-FEE7C596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5DB3B-E180-9A40-97DD-BF4159670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AD10-2DEC-401A-B3D3-1C18B5B8111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087C36F-3013-449F-B52C-91D8B35E70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250" y="1617698"/>
            <a:ext cx="8220075" cy="443388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Platform:  DJI (M600Pro) and </a:t>
            </a:r>
            <a:r>
              <a:rPr lang="en-US" sz="2400">
                <a:latin typeface="+mn-lt"/>
              </a:rPr>
              <a:t>Microdrone</a:t>
            </a:r>
            <a:endParaRPr lang="en-US" sz="2400" dirty="0">
              <a:solidFill>
                <a:srgbClr val="56BF60"/>
              </a:solidFill>
              <a:latin typeface="+mn-lt"/>
            </a:endParaRPr>
          </a:p>
          <a:p>
            <a:pPr marL="690563" indent="-288925"/>
            <a:r>
              <a:rPr lang="en-US" sz="2000" dirty="0">
                <a:latin typeface="+mn-lt"/>
              </a:rPr>
              <a:t>On-board custom firmware</a:t>
            </a:r>
          </a:p>
          <a:p>
            <a:pPr marL="690563" indent="-288925"/>
            <a:r>
              <a:rPr lang="en-US" sz="2000" dirty="0">
                <a:latin typeface="+mn-lt"/>
              </a:rPr>
              <a:t>Custom Mission Planning iOS app (Discover)</a:t>
            </a:r>
          </a:p>
          <a:p>
            <a:pPr marL="690563" indent="-288925"/>
            <a:r>
              <a:rPr lang="en-US" sz="2000" dirty="0">
                <a:latin typeface="+mn-lt"/>
              </a:rPr>
              <a:t>Sensor: SONY DSC-RX1RM2</a:t>
            </a:r>
          </a:p>
          <a:p>
            <a:pPr marL="11113" indent="0">
              <a:buNone/>
            </a:pPr>
            <a:r>
              <a:rPr lang="en-US" sz="2400" dirty="0">
                <a:latin typeface="+mn-lt"/>
              </a:rPr>
              <a:t>Imagery</a:t>
            </a:r>
          </a:p>
          <a:p>
            <a:pPr marL="690563" indent="-339725"/>
            <a:r>
              <a:rPr lang="en-US" sz="2000" dirty="0">
                <a:latin typeface="+mn-lt"/>
              </a:rPr>
              <a:t>Ortho-stitched with </a:t>
            </a:r>
            <a:r>
              <a:rPr lang="en-US" sz="2000" dirty="0" err="1">
                <a:latin typeface="+mn-lt"/>
              </a:rPr>
              <a:t>OpenDroneMap</a:t>
            </a:r>
            <a:endParaRPr lang="en-US" sz="2000" dirty="0">
              <a:latin typeface="+mn-lt"/>
            </a:endParaRPr>
          </a:p>
          <a:p>
            <a:pPr marL="690563" indent="-339725"/>
            <a:r>
              <a:rPr lang="en-US" sz="2000" dirty="0">
                <a:latin typeface="+mn-lt"/>
              </a:rPr>
              <a:t>Ground Control Points for Georeferencing</a:t>
            </a:r>
          </a:p>
          <a:p>
            <a:pPr marL="690563" indent="-339725"/>
            <a:r>
              <a:rPr lang="en-US" sz="2000" dirty="0">
                <a:latin typeface="+mn-lt"/>
              </a:rPr>
              <a:t>Analytical models generate metrics</a:t>
            </a:r>
          </a:p>
          <a:p>
            <a:pPr marL="11113" indent="0">
              <a:buNone/>
            </a:pPr>
            <a:r>
              <a:rPr lang="en-US" sz="2400" dirty="0"/>
              <a:t>Imagery Types</a:t>
            </a:r>
          </a:p>
          <a:p>
            <a:pPr marL="690563" indent="-339725"/>
            <a:r>
              <a:rPr lang="en-US" sz="2000" dirty="0"/>
              <a:t>RGB</a:t>
            </a:r>
          </a:p>
          <a:p>
            <a:pPr marL="690563" indent="-339725"/>
            <a:r>
              <a:rPr lang="en-US" sz="2000" dirty="0"/>
              <a:t>Near-IR (coming)</a:t>
            </a:r>
          </a:p>
          <a:p>
            <a:pPr marL="690563" indent="-339725"/>
            <a:r>
              <a:rPr lang="en-US" sz="2000" dirty="0"/>
              <a:t>Thermal (coming)</a:t>
            </a:r>
          </a:p>
          <a:p>
            <a:pPr marL="690563" indent="-339725"/>
            <a:r>
              <a:rPr lang="en-US" sz="2000" dirty="0"/>
              <a:t>LiDAR (coming)</a:t>
            </a:r>
          </a:p>
          <a:p>
            <a:pPr marL="690563" indent="-339725"/>
            <a:endParaRPr lang="en-US" sz="20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6EF76-AE9C-DE45-B970-294852FB1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67" y="966256"/>
            <a:ext cx="2527300" cy="5168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400477-1D99-E240-A0A0-DE957ADE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23" y="4800599"/>
            <a:ext cx="2227944" cy="11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6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 1">
      <a:dk1>
        <a:srgbClr val="56BF60"/>
      </a:dk1>
      <a:lt1>
        <a:sysClr val="window" lastClr="FFFFFF"/>
      </a:lt1>
      <a:dk2>
        <a:srgbClr val="494949"/>
      </a:dk2>
      <a:lt2>
        <a:srgbClr val="9DB965"/>
      </a:lt2>
      <a:accent1>
        <a:srgbClr val="E39F5E"/>
      </a:accent1>
      <a:accent2>
        <a:srgbClr val="E9BF49"/>
      </a:accent2>
      <a:accent3>
        <a:srgbClr val="98C5B1"/>
      </a:accent3>
      <a:accent4>
        <a:srgbClr val="E87E6E"/>
      </a:accent4>
      <a:accent5>
        <a:srgbClr val="E1D984"/>
      </a:accent5>
      <a:accent6>
        <a:srgbClr val="80B7DE"/>
      </a:accent6>
      <a:hlink>
        <a:srgbClr val="56BF60"/>
      </a:hlink>
      <a:folHlink>
        <a:srgbClr val="56BF60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err="1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accent2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400" kern="1200" spc="-50" dirty="0" err="1" smtClean="0">
            <a:solidFill>
              <a:schemeClr val="tx2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0">
      <a:dk1>
        <a:srgbClr val="56BF60"/>
      </a:dk1>
      <a:lt1>
        <a:sysClr val="window" lastClr="FFFFFF"/>
      </a:lt1>
      <a:dk2>
        <a:srgbClr val="494949"/>
      </a:dk2>
      <a:lt2>
        <a:srgbClr val="9DB965"/>
      </a:lt2>
      <a:accent1>
        <a:srgbClr val="E39F5E"/>
      </a:accent1>
      <a:accent2>
        <a:srgbClr val="E9BF49"/>
      </a:accent2>
      <a:accent3>
        <a:srgbClr val="9D5A47"/>
      </a:accent3>
      <a:accent4>
        <a:srgbClr val="98C5B1"/>
      </a:accent4>
      <a:accent5>
        <a:srgbClr val="E87E6E"/>
      </a:accent5>
      <a:accent6>
        <a:srgbClr val="E1D984"/>
      </a:accent6>
      <a:hlink>
        <a:srgbClr val="56BF60"/>
      </a:hlink>
      <a:folHlink>
        <a:srgbClr val="56BF6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20">
      <a:dk1>
        <a:srgbClr val="56BF60"/>
      </a:dk1>
      <a:lt1>
        <a:sysClr val="window" lastClr="FFFFFF"/>
      </a:lt1>
      <a:dk2>
        <a:srgbClr val="494949"/>
      </a:dk2>
      <a:lt2>
        <a:srgbClr val="9DB965"/>
      </a:lt2>
      <a:accent1>
        <a:srgbClr val="E39F5E"/>
      </a:accent1>
      <a:accent2>
        <a:srgbClr val="E9BF49"/>
      </a:accent2>
      <a:accent3>
        <a:srgbClr val="9D5A47"/>
      </a:accent3>
      <a:accent4>
        <a:srgbClr val="98C5B1"/>
      </a:accent4>
      <a:accent5>
        <a:srgbClr val="E87E6E"/>
      </a:accent5>
      <a:accent6>
        <a:srgbClr val="E1D984"/>
      </a:accent6>
      <a:hlink>
        <a:srgbClr val="56BF60"/>
      </a:hlink>
      <a:folHlink>
        <a:srgbClr val="56BF6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99525942D9724EB0E5F7C0A399AFB7" ma:contentTypeVersion="10" ma:contentTypeDescription="Create a new document." ma:contentTypeScope="" ma:versionID="b934437c67f95ffa6c76a834d63d024d">
  <xsd:schema xmlns:xsd="http://www.w3.org/2001/XMLSchema" xmlns:xs="http://www.w3.org/2001/XMLSchema" xmlns:p="http://schemas.microsoft.com/office/2006/metadata/properties" xmlns:ns2="f2277506-d3fc-4939-a597-cb417e00afb8" xmlns:ns3="b26e29e7-daab-4fd0-b5fd-cfa3e91316a6" targetNamespace="http://schemas.microsoft.com/office/2006/metadata/properties" ma:root="true" ma:fieldsID="2e1552740330c52b2628e1c5b9a79591" ns2:_="" ns3:_="">
    <xsd:import namespace="f2277506-d3fc-4939-a597-cb417e00afb8"/>
    <xsd:import namespace="b26e29e7-daab-4fd0-b5fd-cfa3e91316a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277506-d3fc-4939-a597-cb417e00afb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6e29e7-daab-4fd0-b5fd-cfa3e91316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0C6349-4EDC-4D0B-A538-EED9E98C5B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115F71-B77D-4AFB-B37E-586343ACD6C5}">
  <ds:schemaRefs>
    <ds:schemaRef ds:uri="b26e29e7-daab-4fd0-b5fd-cfa3e91316a6"/>
    <ds:schemaRef ds:uri="f2277506-d3fc-4939-a597-cb417e00afb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353</Words>
  <Application>Microsoft Macintosh PowerPoint</Application>
  <PresentationFormat>On-screen Show (4:3)</PresentationFormat>
  <Paragraphs>140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Verdana</vt:lpstr>
      <vt:lpstr>Office Theme</vt:lpstr>
      <vt:lpstr>Monsanto’s Geo-Imagery Pipeline </vt:lpstr>
      <vt:lpstr>Agenda</vt:lpstr>
      <vt:lpstr>Imagery at Monsanto </vt:lpstr>
      <vt:lpstr>High Level Imagery Data Workflow</vt:lpstr>
      <vt:lpstr>Data Access Patterns </vt:lpstr>
      <vt:lpstr>S3 access pattern</vt:lpstr>
      <vt:lpstr>Satellite Pipeline</vt:lpstr>
      <vt:lpstr>Satellite Pipeline (cont.)</vt:lpstr>
      <vt:lpstr>UAV Pipeline</vt:lpstr>
      <vt:lpstr>UAV Pipeline (Cont.)</vt:lpstr>
      <vt:lpstr>PowerPoint Presentation</vt:lpstr>
      <vt:lpstr>MAV Pipeline</vt:lpstr>
      <vt:lpstr>MAV Pipeline</vt:lpstr>
      <vt:lpstr> Next Steps</vt:lpstr>
      <vt:lpstr>Thanks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Monsanto’s Geo-Imagery Pipeline </dc:title>
  <cp:lastModifiedBy>HAND, DEAN [AG-Contractor/1000]</cp:lastModifiedBy>
  <cp:revision>37</cp:revision>
  <dcterms:modified xsi:type="dcterms:W3CDTF">2018-05-18T13:14:13Z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0x010100E299525942D9724EB0E5F7C0A399AFB7</vt:lpwstr>
  </property>
  <property fmtid="{D5CDD505-2E9C-101B-9397-08002B2CF9AE}" pid="3" name="Order">
    <vt:r8>10800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